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back05.jpg"/>
          <p:cNvPicPr>
            <a:picLocks noGrp="1" noChangeAspect="1"/>
          </p:cNvPicPr>
          <p:nvPr isPhoto="1" userDrawn="1"/>
        </p:nvPicPr>
        <p:blipFill>
          <a:blip r:embed="rId13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2EBF9-7F6D-44CD-9B40-A76A2FB8A649}" type="datetimeFigureOut">
              <a:rPr lang="ko-KR" altLang="en-US" smtClean="0"/>
              <a:pPr/>
              <a:t>2017-02-16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C5F0F-7BE3-4D7B-B5D4-0C923AD92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모서리가 둥근 직사각형 167"/>
          <p:cNvSpPr/>
          <p:nvPr/>
        </p:nvSpPr>
        <p:spPr>
          <a:xfrm>
            <a:off x="857224" y="4000504"/>
            <a:ext cx="7643866" cy="2571768"/>
          </a:xfrm>
          <a:prstGeom prst="roundRect">
            <a:avLst>
              <a:gd name="adj" fmla="val 4697"/>
            </a:avLst>
          </a:prstGeom>
          <a:ln w="76200" cmpd="thickThin">
            <a:solidFill>
              <a:schemeClr val="accent6">
                <a:lumMod val="90000"/>
              </a:schemeClr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dirty="0"/>
          </a:p>
        </p:txBody>
      </p:sp>
      <p:sp>
        <p:nvSpPr>
          <p:cNvPr id="194" name="모서리가 둥근 직사각형 193"/>
          <p:cNvSpPr/>
          <p:nvPr/>
        </p:nvSpPr>
        <p:spPr>
          <a:xfrm>
            <a:off x="571472" y="1357298"/>
            <a:ext cx="7929618" cy="2286016"/>
          </a:xfrm>
          <a:prstGeom prst="roundRect">
            <a:avLst>
              <a:gd name="adj" fmla="val 5000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214282" y="3000372"/>
            <a:ext cx="1143008" cy="1357322"/>
            <a:chOff x="1220788" y="2214563"/>
            <a:chExt cx="2055813" cy="1914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1431926" y="2220913"/>
              <a:ext cx="204788" cy="136525"/>
            </a:xfrm>
            <a:custGeom>
              <a:avLst/>
              <a:gdLst/>
              <a:ahLst/>
              <a:cxnLst>
                <a:cxn ang="0">
                  <a:pos x="80" y="84"/>
                </a:cxn>
                <a:cxn ang="0">
                  <a:pos x="71" y="75"/>
                </a:cxn>
                <a:cxn ang="0">
                  <a:pos x="64" y="69"/>
                </a:cxn>
                <a:cxn ang="0">
                  <a:pos x="59" y="65"/>
                </a:cxn>
                <a:cxn ang="0">
                  <a:pos x="53" y="61"/>
                </a:cxn>
                <a:cxn ang="0">
                  <a:pos x="46" y="57"/>
                </a:cxn>
                <a:cxn ang="0">
                  <a:pos x="40" y="54"/>
                </a:cxn>
                <a:cxn ang="0">
                  <a:pos x="33" y="51"/>
                </a:cxn>
                <a:cxn ang="0">
                  <a:pos x="26" y="49"/>
                </a:cxn>
                <a:cxn ang="0">
                  <a:pos x="18" y="47"/>
                </a:cxn>
                <a:cxn ang="0">
                  <a:pos x="11" y="47"/>
                </a:cxn>
                <a:cxn ang="0">
                  <a:pos x="4" y="48"/>
                </a:cxn>
                <a:cxn ang="0">
                  <a:pos x="3" y="49"/>
                </a:cxn>
                <a:cxn ang="0">
                  <a:pos x="16" y="48"/>
                </a:cxn>
                <a:cxn ang="0">
                  <a:pos x="26" y="48"/>
                </a:cxn>
                <a:cxn ang="0">
                  <a:pos x="33" y="49"/>
                </a:cxn>
                <a:cxn ang="0">
                  <a:pos x="40" y="50"/>
                </a:cxn>
                <a:cxn ang="0">
                  <a:pos x="48" y="51"/>
                </a:cxn>
                <a:cxn ang="0">
                  <a:pos x="56" y="52"/>
                </a:cxn>
                <a:cxn ang="0">
                  <a:pos x="63" y="55"/>
                </a:cxn>
                <a:cxn ang="0">
                  <a:pos x="71" y="57"/>
                </a:cxn>
                <a:cxn ang="0">
                  <a:pos x="78" y="61"/>
                </a:cxn>
                <a:cxn ang="0">
                  <a:pos x="85" y="65"/>
                </a:cxn>
                <a:cxn ang="0">
                  <a:pos x="90" y="71"/>
                </a:cxn>
                <a:cxn ang="0">
                  <a:pos x="93" y="71"/>
                </a:cxn>
                <a:cxn ang="0">
                  <a:pos x="91" y="60"/>
                </a:cxn>
                <a:cxn ang="0">
                  <a:pos x="91" y="49"/>
                </a:cxn>
                <a:cxn ang="0">
                  <a:pos x="91" y="40"/>
                </a:cxn>
                <a:cxn ang="0">
                  <a:pos x="92" y="34"/>
                </a:cxn>
                <a:cxn ang="0">
                  <a:pos x="93" y="28"/>
                </a:cxn>
                <a:cxn ang="0">
                  <a:pos x="95" y="22"/>
                </a:cxn>
                <a:cxn ang="0">
                  <a:pos x="97" y="16"/>
                </a:cxn>
                <a:cxn ang="0">
                  <a:pos x="99" y="11"/>
                </a:cxn>
                <a:cxn ang="0">
                  <a:pos x="103" y="6"/>
                </a:cxn>
                <a:cxn ang="0">
                  <a:pos x="107" y="2"/>
                </a:cxn>
                <a:cxn ang="0">
                  <a:pos x="110" y="3"/>
                </a:cxn>
                <a:cxn ang="0">
                  <a:pos x="110" y="13"/>
                </a:cxn>
                <a:cxn ang="0">
                  <a:pos x="111" y="23"/>
                </a:cxn>
                <a:cxn ang="0">
                  <a:pos x="112" y="34"/>
                </a:cxn>
                <a:cxn ang="0">
                  <a:pos x="114" y="42"/>
                </a:cxn>
                <a:cxn ang="0">
                  <a:pos x="116" y="48"/>
                </a:cxn>
                <a:cxn ang="0">
                  <a:pos x="117" y="52"/>
                </a:cxn>
                <a:cxn ang="0">
                  <a:pos x="119" y="57"/>
                </a:cxn>
                <a:cxn ang="0">
                  <a:pos x="122" y="61"/>
                </a:cxn>
                <a:cxn ang="0">
                  <a:pos x="124" y="64"/>
                </a:cxn>
                <a:cxn ang="0">
                  <a:pos x="127" y="66"/>
                </a:cxn>
                <a:cxn ang="0">
                  <a:pos x="129" y="69"/>
                </a:cxn>
                <a:cxn ang="0">
                  <a:pos x="128" y="71"/>
                </a:cxn>
                <a:cxn ang="0">
                  <a:pos x="127" y="73"/>
                </a:cxn>
                <a:cxn ang="0">
                  <a:pos x="125" y="74"/>
                </a:cxn>
                <a:cxn ang="0">
                  <a:pos x="121" y="76"/>
                </a:cxn>
                <a:cxn ang="0">
                  <a:pos x="117" y="78"/>
                </a:cxn>
                <a:cxn ang="0">
                  <a:pos x="113" y="79"/>
                </a:cxn>
                <a:cxn ang="0">
                  <a:pos x="105" y="81"/>
                </a:cxn>
                <a:cxn ang="0">
                  <a:pos x="96" y="83"/>
                </a:cxn>
                <a:cxn ang="0">
                  <a:pos x="85" y="85"/>
                </a:cxn>
              </a:cxnLst>
              <a:rect l="0" t="0" r="r" b="b"/>
              <a:pathLst>
                <a:path w="129" h="86">
                  <a:moveTo>
                    <a:pt x="82" y="86"/>
                  </a:moveTo>
                  <a:lnTo>
                    <a:pt x="80" y="84"/>
                  </a:lnTo>
                  <a:lnTo>
                    <a:pt x="75" y="78"/>
                  </a:lnTo>
                  <a:lnTo>
                    <a:pt x="71" y="75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7"/>
                  </a:lnTo>
                  <a:lnTo>
                    <a:pt x="59" y="65"/>
                  </a:lnTo>
                  <a:lnTo>
                    <a:pt x="56" y="63"/>
                  </a:lnTo>
                  <a:lnTo>
                    <a:pt x="53" y="61"/>
                  </a:lnTo>
                  <a:lnTo>
                    <a:pt x="50" y="59"/>
                  </a:lnTo>
                  <a:lnTo>
                    <a:pt x="46" y="57"/>
                  </a:lnTo>
                  <a:lnTo>
                    <a:pt x="43" y="55"/>
                  </a:lnTo>
                  <a:lnTo>
                    <a:pt x="40" y="54"/>
                  </a:lnTo>
                  <a:lnTo>
                    <a:pt x="36" y="52"/>
                  </a:lnTo>
                  <a:lnTo>
                    <a:pt x="33" y="51"/>
                  </a:lnTo>
                  <a:lnTo>
                    <a:pt x="29" y="50"/>
                  </a:lnTo>
                  <a:lnTo>
                    <a:pt x="26" y="49"/>
                  </a:lnTo>
                  <a:lnTo>
                    <a:pt x="22" y="48"/>
                  </a:lnTo>
                  <a:lnTo>
                    <a:pt x="18" y="47"/>
                  </a:lnTo>
                  <a:lnTo>
                    <a:pt x="15" y="47"/>
                  </a:lnTo>
                  <a:lnTo>
                    <a:pt x="11" y="47"/>
                  </a:lnTo>
                  <a:lnTo>
                    <a:pt x="8" y="48"/>
                  </a:lnTo>
                  <a:lnTo>
                    <a:pt x="4" y="48"/>
                  </a:lnTo>
                  <a:lnTo>
                    <a:pt x="0" y="49"/>
                  </a:lnTo>
                  <a:lnTo>
                    <a:pt x="3" y="49"/>
                  </a:lnTo>
                  <a:lnTo>
                    <a:pt x="11" y="48"/>
                  </a:lnTo>
                  <a:lnTo>
                    <a:pt x="16" y="48"/>
                  </a:lnTo>
                  <a:lnTo>
                    <a:pt x="23" y="48"/>
                  </a:lnTo>
                  <a:lnTo>
                    <a:pt x="26" y="48"/>
                  </a:lnTo>
                  <a:lnTo>
                    <a:pt x="29" y="49"/>
                  </a:lnTo>
                  <a:lnTo>
                    <a:pt x="33" y="49"/>
                  </a:lnTo>
                  <a:lnTo>
                    <a:pt x="37" y="49"/>
                  </a:lnTo>
                  <a:lnTo>
                    <a:pt x="40" y="50"/>
                  </a:lnTo>
                  <a:lnTo>
                    <a:pt x="44" y="50"/>
                  </a:lnTo>
                  <a:lnTo>
                    <a:pt x="48" y="51"/>
                  </a:lnTo>
                  <a:lnTo>
                    <a:pt x="52" y="51"/>
                  </a:lnTo>
                  <a:lnTo>
                    <a:pt x="56" y="52"/>
                  </a:lnTo>
                  <a:lnTo>
                    <a:pt x="59" y="53"/>
                  </a:lnTo>
                  <a:lnTo>
                    <a:pt x="63" y="55"/>
                  </a:lnTo>
                  <a:lnTo>
                    <a:pt x="67" y="56"/>
                  </a:lnTo>
                  <a:lnTo>
                    <a:pt x="71" y="57"/>
                  </a:lnTo>
                  <a:lnTo>
                    <a:pt x="74" y="59"/>
                  </a:lnTo>
                  <a:lnTo>
                    <a:pt x="78" y="61"/>
                  </a:lnTo>
                  <a:lnTo>
                    <a:pt x="81" y="63"/>
                  </a:lnTo>
                  <a:lnTo>
                    <a:pt x="85" y="65"/>
                  </a:lnTo>
                  <a:lnTo>
                    <a:pt x="88" y="68"/>
                  </a:lnTo>
                  <a:lnTo>
                    <a:pt x="90" y="71"/>
                  </a:lnTo>
                  <a:lnTo>
                    <a:pt x="93" y="73"/>
                  </a:lnTo>
                  <a:lnTo>
                    <a:pt x="93" y="71"/>
                  </a:lnTo>
                  <a:lnTo>
                    <a:pt x="92" y="64"/>
                  </a:lnTo>
                  <a:lnTo>
                    <a:pt x="91" y="60"/>
                  </a:lnTo>
                  <a:lnTo>
                    <a:pt x="91" y="55"/>
                  </a:lnTo>
                  <a:lnTo>
                    <a:pt x="91" y="49"/>
                  </a:lnTo>
                  <a:lnTo>
                    <a:pt x="91" y="43"/>
                  </a:lnTo>
                  <a:lnTo>
                    <a:pt x="91" y="40"/>
                  </a:lnTo>
                  <a:lnTo>
                    <a:pt x="92" y="37"/>
                  </a:lnTo>
                  <a:lnTo>
                    <a:pt x="92" y="34"/>
                  </a:lnTo>
                  <a:lnTo>
                    <a:pt x="92" y="31"/>
                  </a:lnTo>
                  <a:lnTo>
                    <a:pt x="93" y="28"/>
                  </a:lnTo>
                  <a:lnTo>
                    <a:pt x="94" y="25"/>
                  </a:lnTo>
                  <a:lnTo>
                    <a:pt x="95" y="22"/>
                  </a:lnTo>
                  <a:lnTo>
                    <a:pt x="95" y="19"/>
                  </a:lnTo>
                  <a:lnTo>
                    <a:pt x="97" y="16"/>
                  </a:lnTo>
                  <a:lnTo>
                    <a:pt x="98" y="13"/>
                  </a:lnTo>
                  <a:lnTo>
                    <a:pt x="99" y="11"/>
                  </a:lnTo>
                  <a:lnTo>
                    <a:pt x="101" y="8"/>
                  </a:lnTo>
                  <a:lnTo>
                    <a:pt x="103" y="6"/>
                  </a:lnTo>
                  <a:lnTo>
                    <a:pt x="105" y="4"/>
                  </a:lnTo>
                  <a:lnTo>
                    <a:pt x="107" y="2"/>
                  </a:lnTo>
                  <a:lnTo>
                    <a:pt x="110" y="0"/>
                  </a:lnTo>
                  <a:lnTo>
                    <a:pt x="110" y="3"/>
                  </a:lnTo>
                  <a:lnTo>
                    <a:pt x="110" y="9"/>
                  </a:lnTo>
                  <a:lnTo>
                    <a:pt x="110" y="13"/>
                  </a:lnTo>
                  <a:lnTo>
                    <a:pt x="110" y="18"/>
                  </a:lnTo>
                  <a:lnTo>
                    <a:pt x="111" y="23"/>
                  </a:lnTo>
                  <a:lnTo>
                    <a:pt x="112" y="28"/>
                  </a:lnTo>
                  <a:lnTo>
                    <a:pt x="112" y="34"/>
                  </a:lnTo>
                  <a:lnTo>
                    <a:pt x="113" y="39"/>
                  </a:lnTo>
                  <a:lnTo>
                    <a:pt x="114" y="42"/>
                  </a:lnTo>
                  <a:lnTo>
                    <a:pt x="115" y="45"/>
                  </a:lnTo>
                  <a:lnTo>
                    <a:pt x="116" y="48"/>
                  </a:lnTo>
                  <a:lnTo>
                    <a:pt x="116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19" y="57"/>
                  </a:lnTo>
                  <a:lnTo>
                    <a:pt x="120" y="59"/>
                  </a:lnTo>
                  <a:lnTo>
                    <a:pt x="122" y="61"/>
                  </a:lnTo>
                  <a:lnTo>
                    <a:pt x="123" y="63"/>
                  </a:lnTo>
                  <a:lnTo>
                    <a:pt x="124" y="64"/>
                  </a:lnTo>
                  <a:lnTo>
                    <a:pt x="126" y="65"/>
                  </a:lnTo>
                  <a:lnTo>
                    <a:pt x="127" y="66"/>
                  </a:lnTo>
                  <a:lnTo>
                    <a:pt x="128" y="68"/>
                  </a:lnTo>
                  <a:lnTo>
                    <a:pt x="129" y="69"/>
                  </a:lnTo>
                  <a:lnTo>
                    <a:pt x="129" y="70"/>
                  </a:lnTo>
                  <a:lnTo>
                    <a:pt x="128" y="71"/>
                  </a:lnTo>
                  <a:lnTo>
                    <a:pt x="128" y="72"/>
                  </a:lnTo>
                  <a:lnTo>
                    <a:pt x="127" y="73"/>
                  </a:lnTo>
                  <a:lnTo>
                    <a:pt x="126" y="74"/>
                  </a:lnTo>
                  <a:lnTo>
                    <a:pt x="125" y="74"/>
                  </a:lnTo>
                  <a:lnTo>
                    <a:pt x="123" y="75"/>
                  </a:lnTo>
                  <a:lnTo>
                    <a:pt x="121" y="76"/>
                  </a:lnTo>
                  <a:lnTo>
                    <a:pt x="119" y="77"/>
                  </a:lnTo>
                  <a:lnTo>
                    <a:pt x="117" y="78"/>
                  </a:lnTo>
                  <a:lnTo>
                    <a:pt x="115" y="79"/>
                  </a:lnTo>
                  <a:lnTo>
                    <a:pt x="113" y="79"/>
                  </a:lnTo>
                  <a:lnTo>
                    <a:pt x="110" y="80"/>
                  </a:lnTo>
                  <a:lnTo>
                    <a:pt x="105" y="81"/>
                  </a:lnTo>
                  <a:lnTo>
                    <a:pt x="100" y="82"/>
                  </a:lnTo>
                  <a:lnTo>
                    <a:pt x="96" y="83"/>
                  </a:lnTo>
                  <a:lnTo>
                    <a:pt x="91" y="84"/>
                  </a:lnTo>
                  <a:lnTo>
                    <a:pt x="85" y="85"/>
                  </a:lnTo>
                  <a:lnTo>
                    <a:pt x="82" y="86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1220788" y="2214563"/>
              <a:ext cx="1743075" cy="1325563"/>
            </a:xfrm>
            <a:custGeom>
              <a:avLst/>
              <a:gdLst/>
              <a:ahLst/>
              <a:cxnLst>
                <a:cxn ang="0">
                  <a:pos x="1017" y="524"/>
                </a:cxn>
                <a:cxn ang="0">
                  <a:pos x="1039" y="524"/>
                </a:cxn>
                <a:cxn ang="0">
                  <a:pos x="1090" y="498"/>
                </a:cxn>
                <a:cxn ang="0">
                  <a:pos x="1091" y="441"/>
                </a:cxn>
                <a:cxn ang="0">
                  <a:pos x="1048" y="392"/>
                </a:cxn>
                <a:cxn ang="0">
                  <a:pos x="975" y="388"/>
                </a:cxn>
                <a:cxn ang="0">
                  <a:pos x="962" y="394"/>
                </a:cxn>
                <a:cxn ang="0">
                  <a:pos x="979" y="363"/>
                </a:cxn>
                <a:cxn ang="0">
                  <a:pos x="947" y="334"/>
                </a:cxn>
                <a:cxn ang="0">
                  <a:pos x="899" y="327"/>
                </a:cxn>
                <a:cxn ang="0">
                  <a:pos x="869" y="358"/>
                </a:cxn>
                <a:cxn ang="0">
                  <a:pos x="869" y="369"/>
                </a:cxn>
                <a:cxn ang="0">
                  <a:pos x="845" y="273"/>
                </a:cxn>
                <a:cxn ang="0">
                  <a:pos x="784" y="162"/>
                </a:cxn>
                <a:cxn ang="0">
                  <a:pos x="692" y="68"/>
                </a:cxn>
                <a:cxn ang="0">
                  <a:pos x="570" y="12"/>
                </a:cxn>
                <a:cxn ang="0">
                  <a:pos x="477" y="1"/>
                </a:cxn>
                <a:cxn ang="0">
                  <a:pos x="377" y="3"/>
                </a:cxn>
                <a:cxn ang="0">
                  <a:pos x="284" y="25"/>
                </a:cxn>
                <a:cxn ang="0">
                  <a:pos x="219" y="73"/>
                </a:cxn>
                <a:cxn ang="0">
                  <a:pos x="144" y="96"/>
                </a:cxn>
                <a:cxn ang="0">
                  <a:pos x="77" y="140"/>
                </a:cxn>
                <a:cxn ang="0">
                  <a:pos x="29" y="198"/>
                </a:cxn>
                <a:cxn ang="0">
                  <a:pos x="4" y="257"/>
                </a:cxn>
                <a:cxn ang="0">
                  <a:pos x="2" y="340"/>
                </a:cxn>
                <a:cxn ang="0">
                  <a:pos x="25" y="436"/>
                </a:cxn>
                <a:cxn ang="0">
                  <a:pos x="70" y="530"/>
                </a:cxn>
                <a:cxn ang="0">
                  <a:pos x="130" y="610"/>
                </a:cxn>
                <a:cxn ang="0">
                  <a:pos x="92" y="625"/>
                </a:cxn>
                <a:cxn ang="0">
                  <a:pos x="58" y="654"/>
                </a:cxn>
                <a:cxn ang="0">
                  <a:pos x="57" y="686"/>
                </a:cxn>
                <a:cxn ang="0">
                  <a:pos x="102" y="703"/>
                </a:cxn>
                <a:cxn ang="0">
                  <a:pos x="88" y="727"/>
                </a:cxn>
                <a:cxn ang="0">
                  <a:pos x="78" y="759"/>
                </a:cxn>
                <a:cxn ang="0">
                  <a:pos x="87" y="790"/>
                </a:cxn>
                <a:cxn ang="0">
                  <a:pos x="117" y="818"/>
                </a:cxn>
                <a:cxn ang="0">
                  <a:pos x="158" y="833"/>
                </a:cxn>
                <a:cxn ang="0">
                  <a:pos x="198" y="833"/>
                </a:cxn>
                <a:cxn ang="0">
                  <a:pos x="237" y="822"/>
                </a:cxn>
                <a:cxn ang="0">
                  <a:pos x="276" y="807"/>
                </a:cxn>
                <a:cxn ang="0">
                  <a:pos x="283" y="833"/>
                </a:cxn>
                <a:cxn ang="0">
                  <a:pos x="320" y="834"/>
                </a:cxn>
                <a:cxn ang="0">
                  <a:pos x="366" y="823"/>
                </a:cxn>
                <a:cxn ang="0">
                  <a:pos x="399" y="809"/>
                </a:cxn>
                <a:cxn ang="0">
                  <a:pos x="435" y="785"/>
                </a:cxn>
                <a:cxn ang="0">
                  <a:pos x="480" y="743"/>
                </a:cxn>
                <a:cxn ang="0">
                  <a:pos x="526" y="695"/>
                </a:cxn>
                <a:cxn ang="0">
                  <a:pos x="568" y="667"/>
                </a:cxn>
                <a:cxn ang="0">
                  <a:pos x="636" y="634"/>
                </a:cxn>
                <a:cxn ang="0">
                  <a:pos x="732" y="594"/>
                </a:cxn>
                <a:cxn ang="0">
                  <a:pos x="798" y="573"/>
                </a:cxn>
                <a:cxn ang="0">
                  <a:pos x="848" y="561"/>
                </a:cxn>
                <a:cxn ang="0">
                  <a:pos x="896" y="556"/>
                </a:cxn>
                <a:cxn ang="0">
                  <a:pos x="984" y="568"/>
                </a:cxn>
                <a:cxn ang="0">
                  <a:pos x="1057" y="583"/>
                </a:cxn>
                <a:cxn ang="0">
                  <a:pos x="1085" y="595"/>
                </a:cxn>
                <a:cxn ang="0">
                  <a:pos x="1097" y="577"/>
                </a:cxn>
                <a:cxn ang="0">
                  <a:pos x="1094" y="555"/>
                </a:cxn>
                <a:cxn ang="0">
                  <a:pos x="1075" y="537"/>
                </a:cxn>
                <a:cxn ang="0">
                  <a:pos x="1047" y="525"/>
                </a:cxn>
              </a:cxnLst>
              <a:rect l="0" t="0" r="r" b="b"/>
              <a:pathLst>
                <a:path w="1098" h="835">
                  <a:moveTo>
                    <a:pt x="1043" y="524"/>
                  </a:moveTo>
                  <a:lnTo>
                    <a:pt x="1039" y="525"/>
                  </a:lnTo>
                  <a:lnTo>
                    <a:pt x="1036" y="525"/>
                  </a:lnTo>
                  <a:lnTo>
                    <a:pt x="1033" y="525"/>
                  </a:lnTo>
                  <a:lnTo>
                    <a:pt x="1029" y="525"/>
                  </a:lnTo>
                  <a:lnTo>
                    <a:pt x="1025" y="525"/>
                  </a:lnTo>
                  <a:lnTo>
                    <a:pt x="1021" y="524"/>
                  </a:lnTo>
                  <a:lnTo>
                    <a:pt x="1017" y="524"/>
                  </a:lnTo>
                  <a:lnTo>
                    <a:pt x="1013" y="524"/>
                  </a:lnTo>
                  <a:lnTo>
                    <a:pt x="1017" y="523"/>
                  </a:lnTo>
                  <a:lnTo>
                    <a:pt x="1021" y="523"/>
                  </a:lnTo>
                  <a:lnTo>
                    <a:pt x="1024" y="523"/>
                  </a:lnTo>
                  <a:lnTo>
                    <a:pt x="1028" y="523"/>
                  </a:lnTo>
                  <a:lnTo>
                    <a:pt x="1032" y="523"/>
                  </a:lnTo>
                  <a:lnTo>
                    <a:pt x="1036" y="523"/>
                  </a:lnTo>
                  <a:lnTo>
                    <a:pt x="1039" y="524"/>
                  </a:lnTo>
                  <a:lnTo>
                    <a:pt x="1043" y="524"/>
                  </a:lnTo>
                  <a:lnTo>
                    <a:pt x="1053" y="523"/>
                  </a:lnTo>
                  <a:lnTo>
                    <a:pt x="1061" y="521"/>
                  </a:lnTo>
                  <a:lnTo>
                    <a:pt x="1069" y="518"/>
                  </a:lnTo>
                  <a:lnTo>
                    <a:pt x="1076" y="514"/>
                  </a:lnTo>
                  <a:lnTo>
                    <a:pt x="1082" y="509"/>
                  </a:lnTo>
                  <a:lnTo>
                    <a:pt x="1087" y="504"/>
                  </a:lnTo>
                  <a:lnTo>
                    <a:pt x="1090" y="498"/>
                  </a:lnTo>
                  <a:lnTo>
                    <a:pt x="1093" y="492"/>
                  </a:lnTo>
                  <a:lnTo>
                    <a:pt x="1096" y="485"/>
                  </a:lnTo>
                  <a:lnTo>
                    <a:pt x="1097" y="478"/>
                  </a:lnTo>
                  <a:lnTo>
                    <a:pt x="1097" y="471"/>
                  </a:lnTo>
                  <a:lnTo>
                    <a:pt x="1097" y="464"/>
                  </a:lnTo>
                  <a:lnTo>
                    <a:pt x="1096" y="456"/>
                  </a:lnTo>
                  <a:lnTo>
                    <a:pt x="1094" y="449"/>
                  </a:lnTo>
                  <a:lnTo>
                    <a:pt x="1091" y="441"/>
                  </a:lnTo>
                  <a:lnTo>
                    <a:pt x="1088" y="434"/>
                  </a:lnTo>
                  <a:lnTo>
                    <a:pt x="1084" y="427"/>
                  </a:lnTo>
                  <a:lnTo>
                    <a:pt x="1079" y="420"/>
                  </a:lnTo>
                  <a:lnTo>
                    <a:pt x="1074" y="413"/>
                  </a:lnTo>
                  <a:lnTo>
                    <a:pt x="1069" y="407"/>
                  </a:lnTo>
                  <a:lnTo>
                    <a:pt x="1062" y="402"/>
                  </a:lnTo>
                  <a:lnTo>
                    <a:pt x="1055" y="397"/>
                  </a:lnTo>
                  <a:lnTo>
                    <a:pt x="1048" y="392"/>
                  </a:lnTo>
                  <a:lnTo>
                    <a:pt x="1040" y="388"/>
                  </a:lnTo>
                  <a:lnTo>
                    <a:pt x="1032" y="385"/>
                  </a:lnTo>
                  <a:lnTo>
                    <a:pt x="1024" y="383"/>
                  </a:lnTo>
                  <a:lnTo>
                    <a:pt x="1015" y="382"/>
                  </a:lnTo>
                  <a:lnTo>
                    <a:pt x="1005" y="382"/>
                  </a:lnTo>
                  <a:lnTo>
                    <a:pt x="996" y="383"/>
                  </a:lnTo>
                  <a:lnTo>
                    <a:pt x="986" y="385"/>
                  </a:lnTo>
                  <a:lnTo>
                    <a:pt x="975" y="388"/>
                  </a:lnTo>
                  <a:lnTo>
                    <a:pt x="965" y="392"/>
                  </a:lnTo>
                  <a:lnTo>
                    <a:pt x="962" y="394"/>
                  </a:lnTo>
                  <a:lnTo>
                    <a:pt x="959" y="396"/>
                  </a:lnTo>
                  <a:lnTo>
                    <a:pt x="956" y="398"/>
                  </a:lnTo>
                  <a:lnTo>
                    <a:pt x="953" y="399"/>
                  </a:lnTo>
                  <a:lnTo>
                    <a:pt x="956" y="397"/>
                  </a:lnTo>
                  <a:lnTo>
                    <a:pt x="959" y="396"/>
                  </a:lnTo>
                  <a:lnTo>
                    <a:pt x="962" y="394"/>
                  </a:lnTo>
                  <a:lnTo>
                    <a:pt x="965" y="392"/>
                  </a:lnTo>
                  <a:lnTo>
                    <a:pt x="970" y="388"/>
                  </a:lnTo>
                  <a:lnTo>
                    <a:pt x="974" y="384"/>
                  </a:lnTo>
                  <a:lnTo>
                    <a:pt x="977" y="380"/>
                  </a:lnTo>
                  <a:lnTo>
                    <a:pt x="979" y="375"/>
                  </a:lnTo>
                  <a:lnTo>
                    <a:pt x="980" y="371"/>
                  </a:lnTo>
                  <a:lnTo>
                    <a:pt x="980" y="367"/>
                  </a:lnTo>
                  <a:lnTo>
                    <a:pt x="979" y="363"/>
                  </a:lnTo>
                  <a:lnTo>
                    <a:pt x="977" y="358"/>
                  </a:lnTo>
                  <a:lnTo>
                    <a:pt x="975" y="354"/>
                  </a:lnTo>
                  <a:lnTo>
                    <a:pt x="971" y="350"/>
                  </a:lnTo>
                  <a:lnTo>
                    <a:pt x="967" y="347"/>
                  </a:lnTo>
                  <a:lnTo>
                    <a:pt x="963" y="343"/>
                  </a:lnTo>
                  <a:lnTo>
                    <a:pt x="958" y="340"/>
                  </a:lnTo>
                  <a:lnTo>
                    <a:pt x="953" y="337"/>
                  </a:lnTo>
                  <a:lnTo>
                    <a:pt x="947" y="334"/>
                  </a:lnTo>
                  <a:lnTo>
                    <a:pt x="941" y="332"/>
                  </a:lnTo>
                  <a:lnTo>
                    <a:pt x="935" y="330"/>
                  </a:lnTo>
                  <a:lnTo>
                    <a:pt x="929" y="328"/>
                  </a:lnTo>
                  <a:lnTo>
                    <a:pt x="923" y="327"/>
                  </a:lnTo>
                  <a:lnTo>
                    <a:pt x="917" y="326"/>
                  </a:lnTo>
                  <a:lnTo>
                    <a:pt x="910" y="326"/>
                  </a:lnTo>
                  <a:lnTo>
                    <a:pt x="904" y="327"/>
                  </a:lnTo>
                  <a:lnTo>
                    <a:pt x="899" y="327"/>
                  </a:lnTo>
                  <a:lnTo>
                    <a:pt x="893" y="329"/>
                  </a:lnTo>
                  <a:lnTo>
                    <a:pt x="888" y="331"/>
                  </a:lnTo>
                  <a:lnTo>
                    <a:pt x="883" y="334"/>
                  </a:lnTo>
                  <a:lnTo>
                    <a:pt x="879" y="337"/>
                  </a:lnTo>
                  <a:lnTo>
                    <a:pt x="876" y="341"/>
                  </a:lnTo>
                  <a:lnTo>
                    <a:pt x="873" y="346"/>
                  </a:lnTo>
                  <a:lnTo>
                    <a:pt x="871" y="352"/>
                  </a:lnTo>
                  <a:lnTo>
                    <a:pt x="869" y="358"/>
                  </a:lnTo>
                  <a:lnTo>
                    <a:pt x="869" y="366"/>
                  </a:lnTo>
                  <a:lnTo>
                    <a:pt x="869" y="369"/>
                  </a:lnTo>
                  <a:lnTo>
                    <a:pt x="870" y="373"/>
                  </a:lnTo>
                  <a:lnTo>
                    <a:pt x="870" y="377"/>
                  </a:lnTo>
                  <a:lnTo>
                    <a:pt x="870" y="380"/>
                  </a:lnTo>
                  <a:lnTo>
                    <a:pt x="870" y="376"/>
                  </a:lnTo>
                  <a:lnTo>
                    <a:pt x="869" y="373"/>
                  </a:lnTo>
                  <a:lnTo>
                    <a:pt x="869" y="369"/>
                  </a:lnTo>
                  <a:lnTo>
                    <a:pt x="869" y="366"/>
                  </a:lnTo>
                  <a:lnTo>
                    <a:pt x="867" y="353"/>
                  </a:lnTo>
                  <a:lnTo>
                    <a:pt x="865" y="340"/>
                  </a:lnTo>
                  <a:lnTo>
                    <a:pt x="862" y="327"/>
                  </a:lnTo>
                  <a:lnTo>
                    <a:pt x="859" y="314"/>
                  </a:lnTo>
                  <a:lnTo>
                    <a:pt x="855" y="300"/>
                  </a:lnTo>
                  <a:lnTo>
                    <a:pt x="850" y="287"/>
                  </a:lnTo>
                  <a:lnTo>
                    <a:pt x="845" y="273"/>
                  </a:lnTo>
                  <a:lnTo>
                    <a:pt x="839" y="259"/>
                  </a:lnTo>
                  <a:lnTo>
                    <a:pt x="833" y="245"/>
                  </a:lnTo>
                  <a:lnTo>
                    <a:pt x="826" y="231"/>
                  </a:lnTo>
                  <a:lnTo>
                    <a:pt x="819" y="217"/>
                  </a:lnTo>
                  <a:lnTo>
                    <a:pt x="811" y="203"/>
                  </a:lnTo>
                  <a:lnTo>
                    <a:pt x="803" y="189"/>
                  </a:lnTo>
                  <a:lnTo>
                    <a:pt x="794" y="176"/>
                  </a:lnTo>
                  <a:lnTo>
                    <a:pt x="784" y="162"/>
                  </a:lnTo>
                  <a:lnTo>
                    <a:pt x="775" y="149"/>
                  </a:lnTo>
                  <a:lnTo>
                    <a:pt x="764" y="136"/>
                  </a:lnTo>
                  <a:lnTo>
                    <a:pt x="753" y="124"/>
                  </a:lnTo>
                  <a:lnTo>
                    <a:pt x="742" y="111"/>
                  </a:lnTo>
                  <a:lnTo>
                    <a:pt x="730" y="100"/>
                  </a:lnTo>
                  <a:lnTo>
                    <a:pt x="718" y="88"/>
                  </a:lnTo>
                  <a:lnTo>
                    <a:pt x="705" y="78"/>
                  </a:lnTo>
                  <a:lnTo>
                    <a:pt x="692" y="68"/>
                  </a:lnTo>
                  <a:lnTo>
                    <a:pt x="678" y="58"/>
                  </a:lnTo>
                  <a:lnTo>
                    <a:pt x="664" y="49"/>
                  </a:lnTo>
                  <a:lnTo>
                    <a:pt x="649" y="41"/>
                  </a:lnTo>
                  <a:lnTo>
                    <a:pt x="634" y="33"/>
                  </a:lnTo>
                  <a:lnTo>
                    <a:pt x="619" y="27"/>
                  </a:lnTo>
                  <a:lnTo>
                    <a:pt x="603" y="21"/>
                  </a:lnTo>
                  <a:lnTo>
                    <a:pt x="587" y="16"/>
                  </a:lnTo>
                  <a:lnTo>
                    <a:pt x="570" y="12"/>
                  </a:lnTo>
                  <a:lnTo>
                    <a:pt x="553" y="8"/>
                  </a:lnTo>
                  <a:lnTo>
                    <a:pt x="544" y="7"/>
                  </a:lnTo>
                  <a:lnTo>
                    <a:pt x="533" y="6"/>
                  </a:lnTo>
                  <a:lnTo>
                    <a:pt x="523" y="4"/>
                  </a:lnTo>
                  <a:lnTo>
                    <a:pt x="512" y="3"/>
                  </a:lnTo>
                  <a:lnTo>
                    <a:pt x="500" y="2"/>
                  </a:lnTo>
                  <a:lnTo>
                    <a:pt x="489" y="2"/>
                  </a:lnTo>
                  <a:lnTo>
                    <a:pt x="477" y="1"/>
                  </a:lnTo>
                  <a:lnTo>
                    <a:pt x="464" y="0"/>
                  </a:lnTo>
                  <a:lnTo>
                    <a:pt x="452" y="0"/>
                  </a:lnTo>
                  <a:lnTo>
                    <a:pt x="440" y="0"/>
                  </a:lnTo>
                  <a:lnTo>
                    <a:pt x="427" y="0"/>
                  </a:lnTo>
                  <a:lnTo>
                    <a:pt x="415" y="1"/>
                  </a:lnTo>
                  <a:lnTo>
                    <a:pt x="402" y="1"/>
                  </a:lnTo>
                  <a:lnTo>
                    <a:pt x="389" y="2"/>
                  </a:lnTo>
                  <a:lnTo>
                    <a:pt x="377" y="3"/>
                  </a:lnTo>
                  <a:lnTo>
                    <a:pt x="364" y="5"/>
                  </a:lnTo>
                  <a:lnTo>
                    <a:pt x="352" y="7"/>
                  </a:lnTo>
                  <a:lnTo>
                    <a:pt x="340" y="9"/>
                  </a:lnTo>
                  <a:lnTo>
                    <a:pt x="328" y="11"/>
                  </a:lnTo>
                  <a:lnTo>
                    <a:pt x="317" y="14"/>
                  </a:lnTo>
                  <a:lnTo>
                    <a:pt x="306" y="17"/>
                  </a:lnTo>
                  <a:lnTo>
                    <a:pt x="295" y="21"/>
                  </a:lnTo>
                  <a:lnTo>
                    <a:pt x="284" y="25"/>
                  </a:lnTo>
                  <a:lnTo>
                    <a:pt x="274" y="29"/>
                  </a:lnTo>
                  <a:lnTo>
                    <a:pt x="264" y="34"/>
                  </a:lnTo>
                  <a:lnTo>
                    <a:pt x="255" y="39"/>
                  </a:lnTo>
                  <a:lnTo>
                    <a:pt x="247" y="45"/>
                  </a:lnTo>
                  <a:lnTo>
                    <a:pt x="239" y="51"/>
                  </a:lnTo>
                  <a:lnTo>
                    <a:pt x="232" y="58"/>
                  </a:lnTo>
                  <a:lnTo>
                    <a:pt x="225" y="65"/>
                  </a:lnTo>
                  <a:lnTo>
                    <a:pt x="219" y="73"/>
                  </a:lnTo>
                  <a:lnTo>
                    <a:pt x="214" y="81"/>
                  </a:lnTo>
                  <a:lnTo>
                    <a:pt x="204" y="81"/>
                  </a:lnTo>
                  <a:lnTo>
                    <a:pt x="193" y="82"/>
                  </a:lnTo>
                  <a:lnTo>
                    <a:pt x="183" y="84"/>
                  </a:lnTo>
                  <a:lnTo>
                    <a:pt x="173" y="86"/>
                  </a:lnTo>
                  <a:lnTo>
                    <a:pt x="164" y="89"/>
                  </a:lnTo>
                  <a:lnTo>
                    <a:pt x="154" y="92"/>
                  </a:lnTo>
                  <a:lnTo>
                    <a:pt x="144" y="96"/>
                  </a:lnTo>
                  <a:lnTo>
                    <a:pt x="135" y="100"/>
                  </a:lnTo>
                  <a:lnTo>
                    <a:pt x="126" y="105"/>
                  </a:lnTo>
                  <a:lnTo>
                    <a:pt x="117" y="110"/>
                  </a:lnTo>
                  <a:lnTo>
                    <a:pt x="109" y="115"/>
                  </a:lnTo>
                  <a:lnTo>
                    <a:pt x="101" y="121"/>
                  </a:lnTo>
                  <a:lnTo>
                    <a:pt x="93" y="127"/>
                  </a:lnTo>
                  <a:lnTo>
                    <a:pt x="85" y="133"/>
                  </a:lnTo>
                  <a:lnTo>
                    <a:pt x="77" y="140"/>
                  </a:lnTo>
                  <a:lnTo>
                    <a:pt x="70" y="147"/>
                  </a:lnTo>
                  <a:lnTo>
                    <a:pt x="63" y="154"/>
                  </a:lnTo>
                  <a:lnTo>
                    <a:pt x="57" y="161"/>
                  </a:lnTo>
                  <a:lnTo>
                    <a:pt x="51" y="168"/>
                  </a:lnTo>
                  <a:lnTo>
                    <a:pt x="45" y="176"/>
                  </a:lnTo>
                  <a:lnTo>
                    <a:pt x="39" y="183"/>
                  </a:lnTo>
                  <a:lnTo>
                    <a:pt x="34" y="191"/>
                  </a:lnTo>
                  <a:lnTo>
                    <a:pt x="29" y="198"/>
                  </a:lnTo>
                  <a:lnTo>
                    <a:pt x="24" y="206"/>
                  </a:lnTo>
                  <a:lnTo>
                    <a:pt x="20" y="214"/>
                  </a:lnTo>
                  <a:lnTo>
                    <a:pt x="16" y="221"/>
                  </a:lnTo>
                  <a:lnTo>
                    <a:pt x="13" y="229"/>
                  </a:lnTo>
                  <a:lnTo>
                    <a:pt x="10" y="236"/>
                  </a:lnTo>
                  <a:lnTo>
                    <a:pt x="7" y="243"/>
                  </a:lnTo>
                  <a:lnTo>
                    <a:pt x="5" y="250"/>
                  </a:lnTo>
                  <a:lnTo>
                    <a:pt x="4" y="257"/>
                  </a:lnTo>
                  <a:lnTo>
                    <a:pt x="2" y="264"/>
                  </a:lnTo>
                  <a:lnTo>
                    <a:pt x="1" y="274"/>
                  </a:lnTo>
                  <a:lnTo>
                    <a:pt x="0" y="285"/>
                  </a:lnTo>
                  <a:lnTo>
                    <a:pt x="0" y="295"/>
                  </a:lnTo>
                  <a:lnTo>
                    <a:pt x="0" y="306"/>
                  </a:lnTo>
                  <a:lnTo>
                    <a:pt x="0" y="318"/>
                  </a:lnTo>
                  <a:lnTo>
                    <a:pt x="1" y="329"/>
                  </a:lnTo>
                  <a:lnTo>
                    <a:pt x="2" y="340"/>
                  </a:lnTo>
                  <a:lnTo>
                    <a:pt x="4" y="352"/>
                  </a:lnTo>
                  <a:lnTo>
                    <a:pt x="6" y="364"/>
                  </a:lnTo>
                  <a:lnTo>
                    <a:pt x="8" y="376"/>
                  </a:lnTo>
                  <a:lnTo>
                    <a:pt x="11" y="388"/>
                  </a:lnTo>
                  <a:lnTo>
                    <a:pt x="14" y="400"/>
                  </a:lnTo>
                  <a:lnTo>
                    <a:pt x="17" y="412"/>
                  </a:lnTo>
                  <a:lnTo>
                    <a:pt x="21" y="424"/>
                  </a:lnTo>
                  <a:lnTo>
                    <a:pt x="25" y="436"/>
                  </a:lnTo>
                  <a:lnTo>
                    <a:pt x="30" y="448"/>
                  </a:lnTo>
                  <a:lnTo>
                    <a:pt x="35" y="460"/>
                  </a:lnTo>
                  <a:lnTo>
                    <a:pt x="40" y="472"/>
                  </a:lnTo>
                  <a:lnTo>
                    <a:pt x="45" y="484"/>
                  </a:lnTo>
                  <a:lnTo>
                    <a:pt x="51" y="496"/>
                  </a:lnTo>
                  <a:lnTo>
                    <a:pt x="57" y="507"/>
                  </a:lnTo>
                  <a:lnTo>
                    <a:pt x="63" y="518"/>
                  </a:lnTo>
                  <a:lnTo>
                    <a:pt x="70" y="530"/>
                  </a:lnTo>
                  <a:lnTo>
                    <a:pt x="76" y="541"/>
                  </a:lnTo>
                  <a:lnTo>
                    <a:pt x="83" y="551"/>
                  </a:lnTo>
                  <a:lnTo>
                    <a:pt x="90" y="562"/>
                  </a:lnTo>
                  <a:lnTo>
                    <a:pt x="98" y="572"/>
                  </a:lnTo>
                  <a:lnTo>
                    <a:pt x="106" y="582"/>
                  </a:lnTo>
                  <a:lnTo>
                    <a:pt x="114" y="591"/>
                  </a:lnTo>
                  <a:lnTo>
                    <a:pt x="122" y="601"/>
                  </a:lnTo>
                  <a:lnTo>
                    <a:pt x="130" y="610"/>
                  </a:lnTo>
                  <a:lnTo>
                    <a:pt x="138" y="618"/>
                  </a:lnTo>
                  <a:lnTo>
                    <a:pt x="131" y="617"/>
                  </a:lnTo>
                  <a:lnTo>
                    <a:pt x="124" y="618"/>
                  </a:lnTo>
                  <a:lnTo>
                    <a:pt x="117" y="618"/>
                  </a:lnTo>
                  <a:lnTo>
                    <a:pt x="110" y="619"/>
                  </a:lnTo>
                  <a:lnTo>
                    <a:pt x="104" y="621"/>
                  </a:lnTo>
                  <a:lnTo>
                    <a:pt x="98" y="623"/>
                  </a:lnTo>
                  <a:lnTo>
                    <a:pt x="92" y="625"/>
                  </a:lnTo>
                  <a:lnTo>
                    <a:pt x="86" y="628"/>
                  </a:lnTo>
                  <a:lnTo>
                    <a:pt x="81" y="631"/>
                  </a:lnTo>
                  <a:lnTo>
                    <a:pt x="76" y="634"/>
                  </a:lnTo>
                  <a:lnTo>
                    <a:pt x="71" y="638"/>
                  </a:lnTo>
                  <a:lnTo>
                    <a:pt x="67" y="642"/>
                  </a:lnTo>
                  <a:lnTo>
                    <a:pt x="63" y="646"/>
                  </a:lnTo>
                  <a:lnTo>
                    <a:pt x="60" y="650"/>
                  </a:lnTo>
                  <a:lnTo>
                    <a:pt x="58" y="654"/>
                  </a:lnTo>
                  <a:lnTo>
                    <a:pt x="55" y="658"/>
                  </a:lnTo>
                  <a:lnTo>
                    <a:pt x="54" y="662"/>
                  </a:lnTo>
                  <a:lnTo>
                    <a:pt x="53" y="667"/>
                  </a:lnTo>
                  <a:lnTo>
                    <a:pt x="52" y="671"/>
                  </a:lnTo>
                  <a:lnTo>
                    <a:pt x="52" y="675"/>
                  </a:lnTo>
                  <a:lnTo>
                    <a:pt x="53" y="679"/>
                  </a:lnTo>
                  <a:lnTo>
                    <a:pt x="55" y="682"/>
                  </a:lnTo>
                  <a:lnTo>
                    <a:pt x="57" y="686"/>
                  </a:lnTo>
                  <a:lnTo>
                    <a:pt x="60" y="689"/>
                  </a:lnTo>
                  <a:lnTo>
                    <a:pt x="63" y="692"/>
                  </a:lnTo>
                  <a:lnTo>
                    <a:pt x="67" y="695"/>
                  </a:lnTo>
                  <a:lnTo>
                    <a:pt x="73" y="697"/>
                  </a:lnTo>
                  <a:lnTo>
                    <a:pt x="79" y="699"/>
                  </a:lnTo>
                  <a:lnTo>
                    <a:pt x="85" y="701"/>
                  </a:lnTo>
                  <a:lnTo>
                    <a:pt x="93" y="702"/>
                  </a:lnTo>
                  <a:lnTo>
                    <a:pt x="102" y="703"/>
                  </a:lnTo>
                  <a:lnTo>
                    <a:pt x="111" y="703"/>
                  </a:lnTo>
                  <a:lnTo>
                    <a:pt x="107" y="706"/>
                  </a:lnTo>
                  <a:lnTo>
                    <a:pt x="103" y="709"/>
                  </a:lnTo>
                  <a:lnTo>
                    <a:pt x="99" y="713"/>
                  </a:lnTo>
                  <a:lnTo>
                    <a:pt x="96" y="716"/>
                  </a:lnTo>
                  <a:lnTo>
                    <a:pt x="93" y="720"/>
                  </a:lnTo>
                  <a:lnTo>
                    <a:pt x="90" y="723"/>
                  </a:lnTo>
                  <a:lnTo>
                    <a:pt x="88" y="727"/>
                  </a:lnTo>
                  <a:lnTo>
                    <a:pt x="85" y="731"/>
                  </a:lnTo>
                  <a:lnTo>
                    <a:pt x="83" y="735"/>
                  </a:lnTo>
                  <a:lnTo>
                    <a:pt x="82" y="739"/>
                  </a:lnTo>
                  <a:lnTo>
                    <a:pt x="80" y="743"/>
                  </a:lnTo>
                  <a:lnTo>
                    <a:pt x="79" y="747"/>
                  </a:lnTo>
                  <a:lnTo>
                    <a:pt x="78" y="751"/>
                  </a:lnTo>
                  <a:lnTo>
                    <a:pt x="78" y="755"/>
                  </a:lnTo>
                  <a:lnTo>
                    <a:pt x="78" y="759"/>
                  </a:lnTo>
                  <a:lnTo>
                    <a:pt x="78" y="763"/>
                  </a:lnTo>
                  <a:lnTo>
                    <a:pt x="78" y="767"/>
                  </a:lnTo>
                  <a:lnTo>
                    <a:pt x="79" y="771"/>
                  </a:lnTo>
                  <a:lnTo>
                    <a:pt x="80" y="775"/>
                  </a:lnTo>
                  <a:lnTo>
                    <a:pt x="81" y="779"/>
                  </a:lnTo>
                  <a:lnTo>
                    <a:pt x="83" y="783"/>
                  </a:lnTo>
                  <a:lnTo>
                    <a:pt x="85" y="786"/>
                  </a:lnTo>
                  <a:lnTo>
                    <a:pt x="87" y="790"/>
                  </a:lnTo>
                  <a:lnTo>
                    <a:pt x="90" y="794"/>
                  </a:lnTo>
                  <a:lnTo>
                    <a:pt x="93" y="798"/>
                  </a:lnTo>
                  <a:lnTo>
                    <a:pt x="96" y="801"/>
                  </a:lnTo>
                  <a:lnTo>
                    <a:pt x="100" y="805"/>
                  </a:lnTo>
                  <a:lnTo>
                    <a:pt x="103" y="808"/>
                  </a:lnTo>
                  <a:lnTo>
                    <a:pt x="108" y="812"/>
                  </a:lnTo>
                  <a:lnTo>
                    <a:pt x="112" y="815"/>
                  </a:lnTo>
                  <a:lnTo>
                    <a:pt x="117" y="818"/>
                  </a:lnTo>
                  <a:lnTo>
                    <a:pt x="122" y="821"/>
                  </a:lnTo>
                  <a:lnTo>
                    <a:pt x="127" y="824"/>
                  </a:lnTo>
                  <a:lnTo>
                    <a:pt x="132" y="826"/>
                  </a:lnTo>
                  <a:lnTo>
                    <a:pt x="138" y="828"/>
                  </a:lnTo>
                  <a:lnTo>
                    <a:pt x="143" y="830"/>
                  </a:lnTo>
                  <a:lnTo>
                    <a:pt x="148" y="831"/>
                  </a:lnTo>
                  <a:lnTo>
                    <a:pt x="153" y="833"/>
                  </a:lnTo>
                  <a:lnTo>
                    <a:pt x="158" y="833"/>
                  </a:lnTo>
                  <a:lnTo>
                    <a:pt x="163" y="834"/>
                  </a:lnTo>
                  <a:lnTo>
                    <a:pt x="168" y="835"/>
                  </a:lnTo>
                  <a:lnTo>
                    <a:pt x="173" y="835"/>
                  </a:lnTo>
                  <a:lnTo>
                    <a:pt x="178" y="835"/>
                  </a:lnTo>
                  <a:lnTo>
                    <a:pt x="183" y="835"/>
                  </a:lnTo>
                  <a:lnTo>
                    <a:pt x="188" y="834"/>
                  </a:lnTo>
                  <a:lnTo>
                    <a:pt x="193" y="834"/>
                  </a:lnTo>
                  <a:lnTo>
                    <a:pt x="198" y="833"/>
                  </a:lnTo>
                  <a:lnTo>
                    <a:pt x="203" y="832"/>
                  </a:lnTo>
                  <a:lnTo>
                    <a:pt x="208" y="831"/>
                  </a:lnTo>
                  <a:lnTo>
                    <a:pt x="213" y="830"/>
                  </a:lnTo>
                  <a:lnTo>
                    <a:pt x="218" y="828"/>
                  </a:lnTo>
                  <a:lnTo>
                    <a:pt x="222" y="827"/>
                  </a:lnTo>
                  <a:lnTo>
                    <a:pt x="227" y="825"/>
                  </a:lnTo>
                  <a:lnTo>
                    <a:pt x="232" y="824"/>
                  </a:lnTo>
                  <a:lnTo>
                    <a:pt x="237" y="822"/>
                  </a:lnTo>
                  <a:lnTo>
                    <a:pt x="242" y="820"/>
                  </a:lnTo>
                  <a:lnTo>
                    <a:pt x="246" y="818"/>
                  </a:lnTo>
                  <a:lnTo>
                    <a:pt x="251" y="816"/>
                  </a:lnTo>
                  <a:lnTo>
                    <a:pt x="256" y="814"/>
                  </a:lnTo>
                  <a:lnTo>
                    <a:pt x="260" y="811"/>
                  </a:lnTo>
                  <a:lnTo>
                    <a:pt x="269" y="807"/>
                  </a:lnTo>
                  <a:lnTo>
                    <a:pt x="278" y="802"/>
                  </a:lnTo>
                  <a:lnTo>
                    <a:pt x="276" y="807"/>
                  </a:lnTo>
                  <a:lnTo>
                    <a:pt x="274" y="812"/>
                  </a:lnTo>
                  <a:lnTo>
                    <a:pt x="274" y="816"/>
                  </a:lnTo>
                  <a:lnTo>
                    <a:pt x="274" y="820"/>
                  </a:lnTo>
                  <a:lnTo>
                    <a:pt x="274" y="824"/>
                  </a:lnTo>
                  <a:lnTo>
                    <a:pt x="276" y="826"/>
                  </a:lnTo>
                  <a:lnTo>
                    <a:pt x="278" y="829"/>
                  </a:lnTo>
                  <a:lnTo>
                    <a:pt x="280" y="831"/>
                  </a:lnTo>
                  <a:lnTo>
                    <a:pt x="283" y="833"/>
                  </a:lnTo>
                  <a:lnTo>
                    <a:pt x="287" y="834"/>
                  </a:lnTo>
                  <a:lnTo>
                    <a:pt x="290" y="835"/>
                  </a:lnTo>
                  <a:lnTo>
                    <a:pt x="295" y="835"/>
                  </a:lnTo>
                  <a:lnTo>
                    <a:pt x="299" y="835"/>
                  </a:lnTo>
                  <a:lnTo>
                    <a:pt x="304" y="835"/>
                  </a:lnTo>
                  <a:lnTo>
                    <a:pt x="309" y="835"/>
                  </a:lnTo>
                  <a:lnTo>
                    <a:pt x="315" y="835"/>
                  </a:lnTo>
                  <a:lnTo>
                    <a:pt x="320" y="834"/>
                  </a:lnTo>
                  <a:lnTo>
                    <a:pt x="326" y="833"/>
                  </a:lnTo>
                  <a:lnTo>
                    <a:pt x="332" y="832"/>
                  </a:lnTo>
                  <a:lnTo>
                    <a:pt x="338" y="831"/>
                  </a:lnTo>
                  <a:lnTo>
                    <a:pt x="343" y="829"/>
                  </a:lnTo>
                  <a:lnTo>
                    <a:pt x="349" y="828"/>
                  </a:lnTo>
                  <a:lnTo>
                    <a:pt x="355" y="826"/>
                  </a:lnTo>
                  <a:lnTo>
                    <a:pt x="360" y="825"/>
                  </a:lnTo>
                  <a:lnTo>
                    <a:pt x="366" y="823"/>
                  </a:lnTo>
                  <a:lnTo>
                    <a:pt x="371" y="821"/>
                  </a:lnTo>
                  <a:lnTo>
                    <a:pt x="375" y="820"/>
                  </a:lnTo>
                  <a:lnTo>
                    <a:pt x="380" y="818"/>
                  </a:lnTo>
                  <a:lnTo>
                    <a:pt x="384" y="816"/>
                  </a:lnTo>
                  <a:lnTo>
                    <a:pt x="388" y="815"/>
                  </a:lnTo>
                  <a:lnTo>
                    <a:pt x="391" y="813"/>
                  </a:lnTo>
                  <a:lnTo>
                    <a:pt x="394" y="812"/>
                  </a:lnTo>
                  <a:lnTo>
                    <a:pt x="399" y="809"/>
                  </a:lnTo>
                  <a:lnTo>
                    <a:pt x="404" y="806"/>
                  </a:lnTo>
                  <a:lnTo>
                    <a:pt x="409" y="803"/>
                  </a:lnTo>
                  <a:lnTo>
                    <a:pt x="413" y="800"/>
                  </a:lnTo>
                  <a:lnTo>
                    <a:pt x="418" y="797"/>
                  </a:lnTo>
                  <a:lnTo>
                    <a:pt x="422" y="794"/>
                  </a:lnTo>
                  <a:lnTo>
                    <a:pt x="426" y="791"/>
                  </a:lnTo>
                  <a:lnTo>
                    <a:pt x="431" y="788"/>
                  </a:lnTo>
                  <a:lnTo>
                    <a:pt x="435" y="785"/>
                  </a:lnTo>
                  <a:lnTo>
                    <a:pt x="438" y="782"/>
                  </a:lnTo>
                  <a:lnTo>
                    <a:pt x="442" y="779"/>
                  </a:lnTo>
                  <a:lnTo>
                    <a:pt x="446" y="776"/>
                  </a:lnTo>
                  <a:lnTo>
                    <a:pt x="453" y="769"/>
                  </a:lnTo>
                  <a:lnTo>
                    <a:pt x="460" y="763"/>
                  </a:lnTo>
                  <a:lnTo>
                    <a:pt x="467" y="756"/>
                  </a:lnTo>
                  <a:lnTo>
                    <a:pt x="473" y="749"/>
                  </a:lnTo>
                  <a:lnTo>
                    <a:pt x="480" y="743"/>
                  </a:lnTo>
                  <a:lnTo>
                    <a:pt x="486" y="736"/>
                  </a:lnTo>
                  <a:lnTo>
                    <a:pt x="493" y="729"/>
                  </a:lnTo>
                  <a:lnTo>
                    <a:pt x="500" y="721"/>
                  </a:lnTo>
                  <a:lnTo>
                    <a:pt x="506" y="714"/>
                  </a:lnTo>
                  <a:lnTo>
                    <a:pt x="513" y="707"/>
                  </a:lnTo>
                  <a:lnTo>
                    <a:pt x="518" y="703"/>
                  </a:lnTo>
                  <a:lnTo>
                    <a:pt x="522" y="699"/>
                  </a:lnTo>
                  <a:lnTo>
                    <a:pt x="526" y="695"/>
                  </a:lnTo>
                  <a:lnTo>
                    <a:pt x="531" y="692"/>
                  </a:lnTo>
                  <a:lnTo>
                    <a:pt x="536" y="688"/>
                  </a:lnTo>
                  <a:lnTo>
                    <a:pt x="541" y="684"/>
                  </a:lnTo>
                  <a:lnTo>
                    <a:pt x="546" y="681"/>
                  </a:lnTo>
                  <a:lnTo>
                    <a:pt x="551" y="677"/>
                  </a:lnTo>
                  <a:lnTo>
                    <a:pt x="557" y="674"/>
                  </a:lnTo>
                  <a:lnTo>
                    <a:pt x="562" y="671"/>
                  </a:lnTo>
                  <a:lnTo>
                    <a:pt x="568" y="667"/>
                  </a:lnTo>
                  <a:lnTo>
                    <a:pt x="574" y="664"/>
                  </a:lnTo>
                  <a:lnTo>
                    <a:pt x="580" y="661"/>
                  </a:lnTo>
                  <a:lnTo>
                    <a:pt x="586" y="658"/>
                  </a:lnTo>
                  <a:lnTo>
                    <a:pt x="592" y="654"/>
                  </a:lnTo>
                  <a:lnTo>
                    <a:pt x="598" y="651"/>
                  </a:lnTo>
                  <a:lnTo>
                    <a:pt x="611" y="645"/>
                  </a:lnTo>
                  <a:lnTo>
                    <a:pt x="623" y="640"/>
                  </a:lnTo>
                  <a:lnTo>
                    <a:pt x="636" y="634"/>
                  </a:lnTo>
                  <a:lnTo>
                    <a:pt x="649" y="629"/>
                  </a:lnTo>
                  <a:lnTo>
                    <a:pt x="661" y="623"/>
                  </a:lnTo>
                  <a:lnTo>
                    <a:pt x="674" y="618"/>
                  </a:lnTo>
                  <a:lnTo>
                    <a:pt x="686" y="613"/>
                  </a:lnTo>
                  <a:lnTo>
                    <a:pt x="697" y="608"/>
                  </a:lnTo>
                  <a:lnTo>
                    <a:pt x="709" y="604"/>
                  </a:lnTo>
                  <a:lnTo>
                    <a:pt x="720" y="599"/>
                  </a:lnTo>
                  <a:lnTo>
                    <a:pt x="732" y="594"/>
                  </a:lnTo>
                  <a:lnTo>
                    <a:pt x="744" y="590"/>
                  </a:lnTo>
                  <a:lnTo>
                    <a:pt x="755" y="586"/>
                  </a:lnTo>
                  <a:lnTo>
                    <a:pt x="767" y="582"/>
                  </a:lnTo>
                  <a:lnTo>
                    <a:pt x="774" y="580"/>
                  </a:lnTo>
                  <a:lnTo>
                    <a:pt x="780" y="578"/>
                  </a:lnTo>
                  <a:lnTo>
                    <a:pt x="786" y="576"/>
                  </a:lnTo>
                  <a:lnTo>
                    <a:pt x="792" y="574"/>
                  </a:lnTo>
                  <a:lnTo>
                    <a:pt x="798" y="573"/>
                  </a:lnTo>
                  <a:lnTo>
                    <a:pt x="804" y="571"/>
                  </a:lnTo>
                  <a:lnTo>
                    <a:pt x="811" y="569"/>
                  </a:lnTo>
                  <a:lnTo>
                    <a:pt x="817" y="568"/>
                  </a:lnTo>
                  <a:lnTo>
                    <a:pt x="823" y="566"/>
                  </a:lnTo>
                  <a:lnTo>
                    <a:pt x="829" y="565"/>
                  </a:lnTo>
                  <a:lnTo>
                    <a:pt x="836" y="564"/>
                  </a:lnTo>
                  <a:lnTo>
                    <a:pt x="842" y="562"/>
                  </a:lnTo>
                  <a:lnTo>
                    <a:pt x="848" y="561"/>
                  </a:lnTo>
                  <a:lnTo>
                    <a:pt x="855" y="560"/>
                  </a:lnTo>
                  <a:lnTo>
                    <a:pt x="861" y="559"/>
                  </a:lnTo>
                  <a:lnTo>
                    <a:pt x="868" y="558"/>
                  </a:lnTo>
                  <a:lnTo>
                    <a:pt x="874" y="558"/>
                  </a:lnTo>
                  <a:lnTo>
                    <a:pt x="881" y="557"/>
                  </a:lnTo>
                  <a:lnTo>
                    <a:pt x="887" y="556"/>
                  </a:lnTo>
                  <a:lnTo>
                    <a:pt x="894" y="556"/>
                  </a:lnTo>
                  <a:lnTo>
                    <a:pt x="896" y="556"/>
                  </a:lnTo>
                  <a:lnTo>
                    <a:pt x="899" y="556"/>
                  </a:lnTo>
                  <a:lnTo>
                    <a:pt x="903" y="556"/>
                  </a:lnTo>
                  <a:lnTo>
                    <a:pt x="908" y="557"/>
                  </a:lnTo>
                  <a:lnTo>
                    <a:pt x="919" y="558"/>
                  </a:lnTo>
                  <a:lnTo>
                    <a:pt x="933" y="560"/>
                  </a:lnTo>
                  <a:lnTo>
                    <a:pt x="949" y="562"/>
                  </a:lnTo>
                  <a:lnTo>
                    <a:pt x="966" y="565"/>
                  </a:lnTo>
                  <a:lnTo>
                    <a:pt x="984" y="568"/>
                  </a:lnTo>
                  <a:lnTo>
                    <a:pt x="1001" y="571"/>
                  </a:lnTo>
                  <a:lnTo>
                    <a:pt x="1010" y="573"/>
                  </a:lnTo>
                  <a:lnTo>
                    <a:pt x="1019" y="574"/>
                  </a:lnTo>
                  <a:lnTo>
                    <a:pt x="1027" y="576"/>
                  </a:lnTo>
                  <a:lnTo>
                    <a:pt x="1035" y="578"/>
                  </a:lnTo>
                  <a:lnTo>
                    <a:pt x="1043" y="579"/>
                  </a:lnTo>
                  <a:lnTo>
                    <a:pt x="1050" y="581"/>
                  </a:lnTo>
                  <a:lnTo>
                    <a:pt x="1057" y="583"/>
                  </a:lnTo>
                  <a:lnTo>
                    <a:pt x="1063" y="584"/>
                  </a:lnTo>
                  <a:lnTo>
                    <a:pt x="1069" y="586"/>
                  </a:lnTo>
                  <a:lnTo>
                    <a:pt x="1074" y="588"/>
                  </a:lnTo>
                  <a:lnTo>
                    <a:pt x="1078" y="589"/>
                  </a:lnTo>
                  <a:lnTo>
                    <a:pt x="1081" y="591"/>
                  </a:lnTo>
                  <a:lnTo>
                    <a:pt x="1083" y="592"/>
                  </a:lnTo>
                  <a:lnTo>
                    <a:pt x="1084" y="594"/>
                  </a:lnTo>
                  <a:lnTo>
                    <a:pt x="1085" y="595"/>
                  </a:lnTo>
                  <a:lnTo>
                    <a:pt x="1084" y="596"/>
                  </a:lnTo>
                  <a:lnTo>
                    <a:pt x="1087" y="594"/>
                  </a:lnTo>
                  <a:lnTo>
                    <a:pt x="1090" y="591"/>
                  </a:lnTo>
                  <a:lnTo>
                    <a:pt x="1092" y="588"/>
                  </a:lnTo>
                  <a:lnTo>
                    <a:pt x="1094" y="585"/>
                  </a:lnTo>
                  <a:lnTo>
                    <a:pt x="1095" y="583"/>
                  </a:lnTo>
                  <a:lnTo>
                    <a:pt x="1096" y="580"/>
                  </a:lnTo>
                  <a:lnTo>
                    <a:pt x="1097" y="577"/>
                  </a:lnTo>
                  <a:lnTo>
                    <a:pt x="1098" y="574"/>
                  </a:lnTo>
                  <a:lnTo>
                    <a:pt x="1098" y="571"/>
                  </a:lnTo>
                  <a:lnTo>
                    <a:pt x="1098" y="569"/>
                  </a:lnTo>
                  <a:lnTo>
                    <a:pt x="1098" y="566"/>
                  </a:lnTo>
                  <a:lnTo>
                    <a:pt x="1097" y="563"/>
                  </a:lnTo>
                  <a:lnTo>
                    <a:pt x="1096" y="560"/>
                  </a:lnTo>
                  <a:lnTo>
                    <a:pt x="1095" y="558"/>
                  </a:lnTo>
                  <a:lnTo>
                    <a:pt x="1094" y="555"/>
                  </a:lnTo>
                  <a:lnTo>
                    <a:pt x="1092" y="553"/>
                  </a:lnTo>
                  <a:lnTo>
                    <a:pt x="1090" y="550"/>
                  </a:lnTo>
                  <a:lnTo>
                    <a:pt x="1088" y="548"/>
                  </a:lnTo>
                  <a:lnTo>
                    <a:pt x="1086" y="545"/>
                  </a:lnTo>
                  <a:lnTo>
                    <a:pt x="1084" y="543"/>
                  </a:lnTo>
                  <a:lnTo>
                    <a:pt x="1081" y="541"/>
                  </a:lnTo>
                  <a:lnTo>
                    <a:pt x="1078" y="539"/>
                  </a:lnTo>
                  <a:lnTo>
                    <a:pt x="1075" y="537"/>
                  </a:lnTo>
                  <a:lnTo>
                    <a:pt x="1072" y="535"/>
                  </a:lnTo>
                  <a:lnTo>
                    <a:pt x="1069" y="533"/>
                  </a:lnTo>
                  <a:lnTo>
                    <a:pt x="1066" y="531"/>
                  </a:lnTo>
                  <a:lnTo>
                    <a:pt x="1062" y="530"/>
                  </a:lnTo>
                  <a:lnTo>
                    <a:pt x="1058" y="529"/>
                  </a:lnTo>
                  <a:lnTo>
                    <a:pt x="1054" y="527"/>
                  </a:lnTo>
                  <a:lnTo>
                    <a:pt x="1051" y="526"/>
                  </a:lnTo>
                  <a:lnTo>
                    <a:pt x="1047" y="525"/>
                  </a:lnTo>
                  <a:lnTo>
                    <a:pt x="1043" y="524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1290638" y="2908301"/>
              <a:ext cx="236538" cy="211138"/>
            </a:xfrm>
            <a:custGeom>
              <a:avLst/>
              <a:gdLst/>
              <a:ahLst/>
              <a:cxnLst>
                <a:cxn ang="0">
                  <a:pos x="115" y="19"/>
                </a:cxn>
                <a:cxn ang="0">
                  <a:pos x="111" y="14"/>
                </a:cxn>
                <a:cxn ang="0">
                  <a:pos x="105" y="11"/>
                </a:cxn>
                <a:cxn ang="0">
                  <a:pos x="100" y="7"/>
                </a:cxn>
                <a:cxn ang="0">
                  <a:pos x="93" y="5"/>
                </a:cxn>
                <a:cxn ang="0">
                  <a:pos x="86" y="3"/>
                </a:cxn>
                <a:cxn ang="0">
                  <a:pos x="79" y="1"/>
                </a:cxn>
                <a:cxn ang="0">
                  <a:pos x="71" y="1"/>
                </a:cxn>
                <a:cxn ang="0">
                  <a:pos x="64" y="0"/>
                </a:cxn>
                <a:cxn ang="0">
                  <a:pos x="56" y="1"/>
                </a:cxn>
                <a:cxn ang="0">
                  <a:pos x="49" y="1"/>
                </a:cxn>
                <a:cxn ang="0">
                  <a:pos x="41" y="3"/>
                </a:cxn>
                <a:cxn ang="0">
                  <a:pos x="34" y="5"/>
                </a:cxn>
                <a:cxn ang="0">
                  <a:pos x="28" y="7"/>
                </a:cxn>
                <a:cxn ang="0">
                  <a:pos x="22" y="10"/>
                </a:cxn>
                <a:cxn ang="0">
                  <a:pos x="16" y="14"/>
                </a:cxn>
                <a:cxn ang="0">
                  <a:pos x="10" y="19"/>
                </a:cxn>
                <a:cxn ang="0">
                  <a:pos x="5" y="26"/>
                </a:cxn>
                <a:cxn ang="0">
                  <a:pos x="2" y="32"/>
                </a:cxn>
                <a:cxn ang="0">
                  <a:pos x="0" y="39"/>
                </a:cxn>
                <a:cxn ang="0">
                  <a:pos x="0" y="46"/>
                </a:cxn>
                <a:cxn ang="0">
                  <a:pos x="1" y="53"/>
                </a:cxn>
                <a:cxn ang="0">
                  <a:pos x="3" y="60"/>
                </a:cxn>
                <a:cxn ang="0">
                  <a:pos x="7" y="67"/>
                </a:cxn>
                <a:cxn ang="0">
                  <a:pos x="11" y="74"/>
                </a:cxn>
                <a:cxn ang="0">
                  <a:pos x="16" y="81"/>
                </a:cxn>
                <a:cxn ang="0">
                  <a:pos x="22" y="87"/>
                </a:cxn>
                <a:cxn ang="0">
                  <a:pos x="29" y="93"/>
                </a:cxn>
                <a:cxn ang="0">
                  <a:pos x="36" y="99"/>
                </a:cxn>
                <a:cxn ang="0">
                  <a:pos x="43" y="104"/>
                </a:cxn>
                <a:cxn ang="0">
                  <a:pos x="50" y="109"/>
                </a:cxn>
                <a:cxn ang="0">
                  <a:pos x="58" y="113"/>
                </a:cxn>
                <a:cxn ang="0">
                  <a:pos x="72" y="120"/>
                </a:cxn>
                <a:cxn ang="0">
                  <a:pos x="92" y="127"/>
                </a:cxn>
                <a:cxn ang="0">
                  <a:pos x="108" y="132"/>
                </a:cxn>
                <a:cxn ang="0">
                  <a:pos x="121" y="133"/>
                </a:cxn>
                <a:cxn ang="0">
                  <a:pos x="131" y="131"/>
                </a:cxn>
                <a:cxn ang="0">
                  <a:pos x="139" y="127"/>
                </a:cxn>
                <a:cxn ang="0">
                  <a:pos x="144" y="121"/>
                </a:cxn>
                <a:cxn ang="0">
                  <a:pos x="147" y="114"/>
                </a:cxn>
                <a:cxn ang="0">
                  <a:pos x="149" y="105"/>
                </a:cxn>
                <a:cxn ang="0">
                  <a:pos x="148" y="95"/>
                </a:cxn>
                <a:cxn ang="0">
                  <a:pos x="146" y="84"/>
                </a:cxn>
                <a:cxn ang="0">
                  <a:pos x="143" y="72"/>
                </a:cxn>
                <a:cxn ang="0">
                  <a:pos x="138" y="60"/>
                </a:cxn>
                <a:cxn ang="0">
                  <a:pos x="133" y="48"/>
                </a:cxn>
                <a:cxn ang="0">
                  <a:pos x="127" y="37"/>
                </a:cxn>
                <a:cxn ang="0">
                  <a:pos x="120" y="26"/>
                </a:cxn>
              </a:cxnLst>
              <a:rect l="0" t="0" r="r" b="b"/>
              <a:pathLst>
                <a:path w="149" h="133">
                  <a:moveTo>
                    <a:pt x="117" y="21"/>
                  </a:moveTo>
                  <a:lnTo>
                    <a:pt x="115" y="19"/>
                  </a:lnTo>
                  <a:lnTo>
                    <a:pt x="113" y="16"/>
                  </a:lnTo>
                  <a:lnTo>
                    <a:pt x="111" y="14"/>
                  </a:lnTo>
                  <a:lnTo>
                    <a:pt x="108" y="12"/>
                  </a:lnTo>
                  <a:lnTo>
                    <a:pt x="105" y="11"/>
                  </a:lnTo>
                  <a:lnTo>
                    <a:pt x="103" y="9"/>
                  </a:lnTo>
                  <a:lnTo>
                    <a:pt x="100" y="7"/>
                  </a:lnTo>
                  <a:lnTo>
                    <a:pt x="96" y="6"/>
                  </a:lnTo>
                  <a:lnTo>
                    <a:pt x="93" y="5"/>
                  </a:lnTo>
                  <a:lnTo>
                    <a:pt x="90" y="4"/>
                  </a:lnTo>
                  <a:lnTo>
                    <a:pt x="86" y="3"/>
                  </a:lnTo>
                  <a:lnTo>
                    <a:pt x="83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71" y="1"/>
                  </a:lnTo>
                  <a:lnTo>
                    <a:pt x="68" y="0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6" y="1"/>
                  </a:lnTo>
                  <a:lnTo>
                    <a:pt x="52" y="1"/>
                  </a:lnTo>
                  <a:lnTo>
                    <a:pt x="49" y="1"/>
                  </a:lnTo>
                  <a:lnTo>
                    <a:pt x="45" y="2"/>
                  </a:lnTo>
                  <a:lnTo>
                    <a:pt x="41" y="3"/>
                  </a:lnTo>
                  <a:lnTo>
                    <a:pt x="38" y="4"/>
                  </a:lnTo>
                  <a:lnTo>
                    <a:pt x="34" y="5"/>
                  </a:lnTo>
                  <a:lnTo>
                    <a:pt x="31" y="6"/>
                  </a:lnTo>
                  <a:lnTo>
                    <a:pt x="28" y="7"/>
                  </a:lnTo>
                  <a:lnTo>
                    <a:pt x="25" y="9"/>
                  </a:lnTo>
                  <a:lnTo>
                    <a:pt x="22" y="10"/>
                  </a:lnTo>
                  <a:lnTo>
                    <a:pt x="19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9"/>
                  </a:lnTo>
                  <a:lnTo>
                    <a:pt x="7" y="22"/>
                  </a:lnTo>
                  <a:lnTo>
                    <a:pt x="5" y="26"/>
                  </a:lnTo>
                  <a:lnTo>
                    <a:pt x="3" y="29"/>
                  </a:lnTo>
                  <a:lnTo>
                    <a:pt x="2" y="32"/>
                  </a:lnTo>
                  <a:lnTo>
                    <a:pt x="1" y="36"/>
                  </a:lnTo>
                  <a:lnTo>
                    <a:pt x="0" y="39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0" y="50"/>
                  </a:lnTo>
                  <a:lnTo>
                    <a:pt x="1" y="53"/>
                  </a:lnTo>
                  <a:lnTo>
                    <a:pt x="2" y="57"/>
                  </a:lnTo>
                  <a:lnTo>
                    <a:pt x="3" y="60"/>
                  </a:lnTo>
                  <a:lnTo>
                    <a:pt x="5" y="64"/>
                  </a:lnTo>
                  <a:lnTo>
                    <a:pt x="7" y="67"/>
                  </a:lnTo>
                  <a:lnTo>
                    <a:pt x="9" y="71"/>
                  </a:lnTo>
                  <a:lnTo>
                    <a:pt x="11" y="74"/>
                  </a:lnTo>
                  <a:lnTo>
                    <a:pt x="14" y="78"/>
                  </a:lnTo>
                  <a:lnTo>
                    <a:pt x="16" y="81"/>
                  </a:lnTo>
                  <a:lnTo>
                    <a:pt x="19" y="84"/>
                  </a:lnTo>
                  <a:lnTo>
                    <a:pt x="22" y="87"/>
                  </a:lnTo>
                  <a:lnTo>
                    <a:pt x="25" y="90"/>
                  </a:lnTo>
                  <a:lnTo>
                    <a:pt x="29" y="93"/>
                  </a:lnTo>
                  <a:lnTo>
                    <a:pt x="32" y="96"/>
                  </a:lnTo>
                  <a:lnTo>
                    <a:pt x="36" y="99"/>
                  </a:lnTo>
                  <a:lnTo>
                    <a:pt x="39" y="102"/>
                  </a:lnTo>
                  <a:lnTo>
                    <a:pt x="43" y="104"/>
                  </a:lnTo>
                  <a:lnTo>
                    <a:pt x="47" y="107"/>
                  </a:lnTo>
                  <a:lnTo>
                    <a:pt x="50" y="109"/>
                  </a:lnTo>
                  <a:lnTo>
                    <a:pt x="54" y="111"/>
                  </a:lnTo>
                  <a:lnTo>
                    <a:pt x="58" y="113"/>
                  </a:lnTo>
                  <a:lnTo>
                    <a:pt x="61" y="115"/>
                  </a:lnTo>
                  <a:lnTo>
                    <a:pt x="72" y="120"/>
                  </a:lnTo>
                  <a:lnTo>
                    <a:pt x="82" y="124"/>
                  </a:lnTo>
                  <a:lnTo>
                    <a:pt x="92" y="127"/>
                  </a:lnTo>
                  <a:lnTo>
                    <a:pt x="100" y="130"/>
                  </a:lnTo>
                  <a:lnTo>
                    <a:pt x="108" y="132"/>
                  </a:lnTo>
                  <a:lnTo>
                    <a:pt x="115" y="132"/>
                  </a:lnTo>
                  <a:lnTo>
                    <a:pt x="121" y="133"/>
                  </a:lnTo>
                  <a:lnTo>
                    <a:pt x="126" y="132"/>
                  </a:lnTo>
                  <a:lnTo>
                    <a:pt x="131" y="131"/>
                  </a:lnTo>
                  <a:lnTo>
                    <a:pt x="135" y="130"/>
                  </a:lnTo>
                  <a:lnTo>
                    <a:pt x="139" y="127"/>
                  </a:lnTo>
                  <a:lnTo>
                    <a:pt x="142" y="125"/>
                  </a:lnTo>
                  <a:lnTo>
                    <a:pt x="144" y="121"/>
                  </a:lnTo>
                  <a:lnTo>
                    <a:pt x="146" y="118"/>
                  </a:lnTo>
                  <a:lnTo>
                    <a:pt x="147" y="114"/>
                  </a:lnTo>
                  <a:lnTo>
                    <a:pt x="148" y="109"/>
                  </a:lnTo>
                  <a:lnTo>
                    <a:pt x="149" y="105"/>
                  </a:lnTo>
                  <a:lnTo>
                    <a:pt x="148" y="100"/>
                  </a:lnTo>
                  <a:lnTo>
                    <a:pt x="148" y="95"/>
                  </a:lnTo>
                  <a:lnTo>
                    <a:pt x="147" y="89"/>
                  </a:lnTo>
                  <a:lnTo>
                    <a:pt x="146" y="84"/>
                  </a:lnTo>
                  <a:lnTo>
                    <a:pt x="145" y="78"/>
                  </a:lnTo>
                  <a:lnTo>
                    <a:pt x="143" y="72"/>
                  </a:lnTo>
                  <a:lnTo>
                    <a:pt x="141" y="66"/>
                  </a:lnTo>
                  <a:lnTo>
                    <a:pt x="138" y="60"/>
                  </a:lnTo>
                  <a:lnTo>
                    <a:pt x="136" y="54"/>
                  </a:lnTo>
                  <a:lnTo>
                    <a:pt x="133" y="48"/>
                  </a:lnTo>
                  <a:lnTo>
                    <a:pt x="130" y="43"/>
                  </a:lnTo>
                  <a:lnTo>
                    <a:pt x="127" y="37"/>
                  </a:lnTo>
                  <a:lnTo>
                    <a:pt x="124" y="31"/>
                  </a:lnTo>
                  <a:lnTo>
                    <a:pt x="120" y="26"/>
                  </a:lnTo>
                  <a:lnTo>
                    <a:pt x="117" y="21"/>
                  </a:lnTo>
                  <a:close/>
                </a:path>
              </a:pathLst>
            </a:custGeom>
            <a:solidFill>
              <a:srgbClr val="E4B09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1316038" y="2946401"/>
              <a:ext cx="171450" cy="133350"/>
            </a:xfrm>
            <a:custGeom>
              <a:avLst/>
              <a:gdLst/>
              <a:ahLst/>
              <a:cxnLst>
                <a:cxn ang="0">
                  <a:pos x="92" y="26"/>
                </a:cxn>
                <a:cxn ang="0">
                  <a:pos x="87" y="22"/>
                </a:cxn>
                <a:cxn ang="0">
                  <a:pos x="77" y="16"/>
                </a:cxn>
                <a:cxn ang="0">
                  <a:pos x="68" y="11"/>
                </a:cxn>
                <a:cxn ang="0">
                  <a:pos x="61" y="8"/>
                </a:cxn>
                <a:cxn ang="0">
                  <a:pos x="53" y="5"/>
                </a:cxn>
                <a:cxn ang="0">
                  <a:pos x="46" y="2"/>
                </a:cxn>
                <a:cxn ang="0">
                  <a:pos x="38" y="0"/>
                </a:cxn>
                <a:cxn ang="0">
                  <a:pos x="30" y="0"/>
                </a:cxn>
                <a:cxn ang="0">
                  <a:pos x="23" y="0"/>
                </a:cxn>
                <a:cxn ang="0">
                  <a:pos x="15" y="2"/>
                </a:cxn>
                <a:cxn ang="0">
                  <a:pos x="9" y="6"/>
                </a:cxn>
                <a:cxn ang="0">
                  <a:pos x="2" y="11"/>
                </a:cxn>
                <a:cxn ang="0">
                  <a:pos x="2" y="14"/>
                </a:cxn>
                <a:cxn ang="0">
                  <a:pos x="14" y="12"/>
                </a:cxn>
                <a:cxn ang="0">
                  <a:pos x="22" y="11"/>
                </a:cxn>
                <a:cxn ang="0">
                  <a:pos x="28" y="11"/>
                </a:cxn>
                <a:cxn ang="0">
                  <a:pos x="35" y="12"/>
                </a:cxn>
                <a:cxn ang="0">
                  <a:pos x="42" y="13"/>
                </a:cxn>
                <a:cxn ang="0">
                  <a:pos x="48" y="14"/>
                </a:cxn>
                <a:cxn ang="0">
                  <a:pos x="55" y="16"/>
                </a:cxn>
                <a:cxn ang="0">
                  <a:pos x="61" y="19"/>
                </a:cxn>
                <a:cxn ang="0">
                  <a:pos x="67" y="23"/>
                </a:cxn>
                <a:cxn ang="0">
                  <a:pos x="72" y="28"/>
                </a:cxn>
                <a:cxn ang="0">
                  <a:pos x="77" y="33"/>
                </a:cxn>
                <a:cxn ang="0">
                  <a:pos x="78" y="37"/>
                </a:cxn>
                <a:cxn ang="0">
                  <a:pos x="74" y="40"/>
                </a:cxn>
                <a:cxn ang="0">
                  <a:pos x="70" y="43"/>
                </a:cxn>
                <a:cxn ang="0">
                  <a:pos x="66" y="46"/>
                </a:cxn>
                <a:cxn ang="0">
                  <a:pos x="63" y="49"/>
                </a:cxn>
                <a:cxn ang="0">
                  <a:pos x="61" y="53"/>
                </a:cxn>
                <a:cxn ang="0">
                  <a:pos x="60" y="56"/>
                </a:cxn>
                <a:cxn ang="0">
                  <a:pos x="60" y="60"/>
                </a:cxn>
                <a:cxn ang="0">
                  <a:pos x="61" y="64"/>
                </a:cxn>
                <a:cxn ang="0">
                  <a:pos x="64" y="68"/>
                </a:cxn>
                <a:cxn ang="0">
                  <a:pos x="69" y="72"/>
                </a:cxn>
                <a:cxn ang="0">
                  <a:pos x="77" y="76"/>
                </a:cxn>
                <a:cxn ang="0">
                  <a:pos x="87" y="79"/>
                </a:cxn>
                <a:cxn ang="0">
                  <a:pos x="100" y="83"/>
                </a:cxn>
                <a:cxn ang="0">
                  <a:pos x="108" y="84"/>
                </a:cxn>
                <a:cxn ang="0">
                  <a:pos x="102" y="82"/>
                </a:cxn>
                <a:cxn ang="0">
                  <a:pos x="97" y="79"/>
                </a:cxn>
                <a:cxn ang="0">
                  <a:pos x="92" y="76"/>
                </a:cxn>
                <a:cxn ang="0">
                  <a:pos x="88" y="73"/>
                </a:cxn>
                <a:cxn ang="0">
                  <a:pos x="84" y="70"/>
                </a:cxn>
                <a:cxn ang="0">
                  <a:pos x="80" y="66"/>
                </a:cxn>
                <a:cxn ang="0">
                  <a:pos x="77" y="61"/>
                </a:cxn>
                <a:cxn ang="0">
                  <a:pos x="75" y="57"/>
                </a:cxn>
                <a:cxn ang="0">
                  <a:pos x="74" y="52"/>
                </a:cxn>
                <a:cxn ang="0">
                  <a:pos x="75" y="47"/>
                </a:cxn>
                <a:cxn ang="0">
                  <a:pos x="77" y="42"/>
                </a:cxn>
                <a:cxn ang="0">
                  <a:pos x="82" y="36"/>
                </a:cxn>
                <a:cxn ang="0">
                  <a:pos x="89" y="30"/>
                </a:cxn>
              </a:cxnLst>
              <a:rect l="0" t="0" r="r" b="b"/>
              <a:pathLst>
                <a:path w="108" h="84">
                  <a:moveTo>
                    <a:pt x="93" y="27"/>
                  </a:moveTo>
                  <a:lnTo>
                    <a:pt x="92" y="26"/>
                  </a:lnTo>
                  <a:lnTo>
                    <a:pt x="90" y="25"/>
                  </a:lnTo>
                  <a:lnTo>
                    <a:pt x="87" y="22"/>
                  </a:lnTo>
                  <a:lnTo>
                    <a:pt x="83" y="20"/>
                  </a:lnTo>
                  <a:lnTo>
                    <a:pt x="77" y="16"/>
                  </a:lnTo>
                  <a:lnTo>
                    <a:pt x="71" y="13"/>
                  </a:lnTo>
                  <a:lnTo>
                    <a:pt x="68" y="11"/>
                  </a:lnTo>
                  <a:lnTo>
                    <a:pt x="64" y="9"/>
                  </a:lnTo>
                  <a:lnTo>
                    <a:pt x="61" y="8"/>
                  </a:lnTo>
                  <a:lnTo>
                    <a:pt x="57" y="6"/>
                  </a:lnTo>
                  <a:lnTo>
                    <a:pt x="53" y="5"/>
                  </a:lnTo>
                  <a:lnTo>
                    <a:pt x="50" y="3"/>
                  </a:lnTo>
                  <a:lnTo>
                    <a:pt x="46" y="2"/>
                  </a:lnTo>
                  <a:lnTo>
                    <a:pt x="42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19" y="1"/>
                  </a:lnTo>
                  <a:lnTo>
                    <a:pt x="15" y="2"/>
                  </a:lnTo>
                  <a:lnTo>
                    <a:pt x="12" y="4"/>
                  </a:lnTo>
                  <a:lnTo>
                    <a:pt x="9" y="6"/>
                  </a:lnTo>
                  <a:lnTo>
                    <a:pt x="5" y="8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9" y="13"/>
                  </a:lnTo>
                  <a:lnTo>
                    <a:pt x="14" y="12"/>
                  </a:lnTo>
                  <a:lnTo>
                    <a:pt x="19" y="12"/>
                  </a:lnTo>
                  <a:lnTo>
                    <a:pt x="22" y="11"/>
                  </a:lnTo>
                  <a:lnTo>
                    <a:pt x="25" y="11"/>
                  </a:lnTo>
                  <a:lnTo>
                    <a:pt x="28" y="11"/>
                  </a:lnTo>
                  <a:lnTo>
                    <a:pt x="32" y="12"/>
                  </a:lnTo>
                  <a:lnTo>
                    <a:pt x="35" y="12"/>
                  </a:lnTo>
                  <a:lnTo>
                    <a:pt x="38" y="12"/>
                  </a:lnTo>
                  <a:lnTo>
                    <a:pt x="42" y="13"/>
                  </a:lnTo>
                  <a:lnTo>
                    <a:pt x="45" y="13"/>
                  </a:lnTo>
                  <a:lnTo>
                    <a:pt x="48" y="14"/>
                  </a:lnTo>
                  <a:lnTo>
                    <a:pt x="52" y="15"/>
                  </a:lnTo>
                  <a:lnTo>
                    <a:pt x="55" y="16"/>
                  </a:lnTo>
                  <a:lnTo>
                    <a:pt x="58" y="17"/>
                  </a:lnTo>
                  <a:lnTo>
                    <a:pt x="61" y="19"/>
                  </a:lnTo>
                  <a:lnTo>
                    <a:pt x="64" y="21"/>
                  </a:lnTo>
                  <a:lnTo>
                    <a:pt x="67" y="23"/>
                  </a:lnTo>
                  <a:lnTo>
                    <a:pt x="70" y="25"/>
                  </a:lnTo>
                  <a:lnTo>
                    <a:pt x="72" y="28"/>
                  </a:lnTo>
                  <a:lnTo>
                    <a:pt x="75" y="30"/>
                  </a:lnTo>
                  <a:lnTo>
                    <a:pt x="77" y="33"/>
                  </a:lnTo>
                  <a:lnTo>
                    <a:pt x="79" y="37"/>
                  </a:lnTo>
                  <a:lnTo>
                    <a:pt x="78" y="37"/>
                  </a:lnTo>
                  <a:lnTo>
                    <a:pt x="77" y="38"/>
                  </a:lnTo>
                  <a:lnTo>
                    <a:pt x="74" y="40"/>
                  </a:lnTo>
                  <a:lnTo>
                    <a:pt x="71" y="42"/>
                  </a:lnTo>
                  <a:lnTo>
                    <a:pt x="70" y="43"/>
                  </a:lnTo>
                  <a:lnTo>
                    <a:pt x="68" y="45"/>
                  </a:lnTo>
                  <a:lnTo>
                    <a:pt x="66" y="46"/>
                  </a:lnTo>
                  <a:lnTo>
                    <a:pt x="65" y="47"/>
                  </a:lnTo>
                  <a:lnTo>
                    <a:pt x="63" y="49"/>
                  </a:lnTo>
                  <a:lnTo>
                    <a:pt x="62" y="51"/>
                  </a:lnTo>
                  <a:lnTo>
                    <a:pt x="61" y="53"/>
                  </a:lnTo>
                  <a:lnTo>
                    <a:pt x="60" y="55"/>
                  </a:lnTo>
                  <a:lnTo>
                    <a:pt x="60" y="56"/>
                  </a:lnTo>
                  <a:lnTo>
                    <a:pt x="59" y="58"/>
                  </a:lnTo>
                  <a:lnTo>
                    <a:pt x="60" y="60"/>
                  </a:lnTo>
                  <a:lnTo>
                    <a:pt x="60" y="62"/>
                  </a:lnTo>
                  <a:lnTo>
                    <a:pt x="61" y="64"/>
                  </a:lnTo>
                  <a:lnTo>
                    <a:pt x="62" y="66"/>
                  </a:lnTo>
                  <a:lnTo>
                    <a:pt x="64" y="68"/>
                  </a:lnTo>
                  <a:lnTo>
                    <a:pt x="66" y="70"/>
                  </a:lnTo>
                  <a:lnTo>
                    <a:pt x="69" y="72"/>
                  </a:lnTo>
                  <a:lnTo>
                    <a:pt x="72" y="74"/>
                  </a:lnTo>
                  <a:lnTo>
                    <a:pt x="77" y="76"/>
                  </a:lnTo>
                  <a:lnTo>
                    <a:pt x="81" y="78"/>
                  </a:lnTo>
                  <a:lnTo>
                    <a:pt x="87" y="79"/>
                  </a:lnTo>
                  <a:lnTo>
                    <a:pt x="93" y="81"/>
                  </a:lnTo>
                  <a:lnTo>
                    <a:pt x="100" y="83"/>
                  </a:lnTo>
                  <a:lnTo>
                    <a:pt x="108" y="84"/>
                  </a:lnTo>
                  <a:lnTo>
                    <a:pt x="108" y="84"/>
                  </a:lnTo>
                  <a:lnTo>
                    <a:pt x="105" y="83"/>
                  </a:lnTo>
                  <a:lnTo>
                    <a:pt x="102" y="82"/>
                  </a:lnTo>
                  <a:lnTo>
                    <a:pt x="99" y="80"/>
                  </a:lnTo>
                  <a:lnTo>
                    <a:pt x="97" y="79"/>
                  </a:lnTo>
                  <a:lnTo>
                    <a:pt x="94" y="77"/>
                  </a:lnTo>
                  <a:lnTo>
                    <a:pt x="92" y="76"/>
                  </a:lnTo>
                  <a:lnTo>
                    <a:pt x="90" y="75"/>
                  </a:lnTo>
                  <a:lnTo>
                    <a:pt x="88" y="73"/>
                  </a:lnTo>
                  <a:lnTo>
                    <a:pt x="86" y="71"/>
                  </a:lnTo>
                  <a:lnTo>
                    <a:pt x="84" y="70"/>
                  </a:lnTo>
                  <a:lnTo>
                    <a:pt x="82" y="68"/>
                  </a:lnTo>
                  <a:lnTo>
                    <a:pt x="80" y="66"/>
                  </a:lnTo>
                  <a:lnTo>
                    <a:pt x="78" y="64"/>
                  </a:lnTo>
                  <a:lnTo>
                    <a:pt x="77" y="61"/>
                  </a:lnTo>
                  <a:lnTo>
                    <a:pt x="75" y="59"/>
                  </a:lnTo>
                  <a:lnTo>
                    <a:pt x="75" y="57"/>
                  </a:lnTo>
                  <a:lnTo>
                    <a:pt x="74" y="55"/>
                  </a:lnTo>
                  <a:lnTo>
                    <a:pt x="74" y="52"/>
                  </a:lnTo>
                  <a:lnTo>
                    <a:pt x="74" y="49"/>
                  </a:lnTo>
                  <a:lnTo>
                    <a:pt x="75" y="47"/>
                  </a:lnTo>
                  <a:lnTo>
                    <a:pt x="76" y="44"/>
                  </a:lnTo>
                  <a:lnTo>
                    <a:pt x="77" y="42"/>
                  </a:lnTo>
                  <a:lnTo>
                    <a:pt x="79" y="39"/>
                  </a:lnTo>
                  <a:lnTo>
                    <a:pt x="82" y="36"/>
                  </a:lnTo>
                  <a:lnTo>
                    <a:pt x="85" y="33"/>
                  </a:lnTo>
                  <a:lnTo>
                    <a:pt x="89" y="30"/>
                  </a:lnTo>
                  <a:lnTo>
                    <a:pt x="93" y="27"/>
                  </a:lnTo>
                  <a:close/>
                </a:path>
              </a:pathLst>
            </a:custGeom>
            <a:solidFill>
              <a:srgbClr val="C28F7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1931988" y="3689351"/>
              <a:ext cx="1090613" cy="196850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0" y="78"/>
                </a:cxn>
                <a:cxn ang="0">
                  <a:pos x="0" y="89"/>
                </a:cxn>
                <a:cxn ang="0">
                  <a:pos x="1" y="105"/>
                </a:cxn>
                <a:cxn ang="0">
                  <a:pos x="4" y="124"/>
                </a:cxn>
                <a:cxn ang="0">
                  <a:pos x="40" y="110"/>
                </a:cxn>
                <a:cxn ang="0">
                  <a:pos x="77" y="99"/>
                </a:cxn>
                <a:cxn ang="0">
                  <a:pos x="115" y="90"/>
                </a:cxn>
                <a:cxn ang="0">
                  <a:pos x="153" y="83"/>
                </a:cxn>
                <a:cxn ang="0">
                  <a:pos x="192" y="77"/>
                </a:cxn>
                <a:cxn ang="0">
                  <a:pos x="232" y="72"/>
                </a:cxn>
                <a:cxn ang="0">
                  <a:pos x="271" y="68"/>
                </a:cxn>
                <a:cxn ang="0">
                  <a:pos x="311" y="66"/>
                </a:cxn>
                <a:cxn ang="0">
                  <a:pos x="352" y="64"/>
                </a:cxn>
                <a:cxn ang="0">
                  <a:pos x="392" y="63"/>
                </a:cxn>
                <a:cxn ang="0">
                  <a:pos x="432" y="63"/>
                </a:cxn>
                <a:cxn ang="0">
                  <a:pos x="472" y="63"/>
                </a:cxn>
                <a:cxn ang="0">
                  <a:pos x="552" y="63"/>
                </a:cxn>
                <a:cxn ang="0">
                  <a:pos x="591" y="63"/>
                </a:cxn>
                <a:cxn ang="0">
                  <a:pos x="630" y="62"/>
                </a:cxn>
                <a:cxn ang="0">
                  <a:pos x="644" y="62"/>
                </a:cxn>
                <a:cxn ang="0">
                  <a:pos x="658" y="62"/>
                </a:cxn>
                <a:cxn ang="0">
                  <a:pos x="673" y="62"/>
                </a:cxn>
                <a:cxn ang="0">
                  <a:pos x="687" y="63"/>
                </a:cxn>
                <a:cxn ang="0">
                  <a:pos x="680" y="53"/>
                </a:cxn>
                <a:cxn ang="0">
                  <a:pos x="671" y="42"/>
                </a:cxn>
                <a:cxn ang="0">
                  <a:pos x="662" y="30"/>
                </a:cxn>
                <a:cxn ang="0">
                  <a:pos x="651" y="16"/>
                </a:cxn>
                <a:cxn ang="0">
                  <a:pos x="609" y="12"/>
                </a:cxn>
                <a:cxn ang="0">
                  <a:pos x="567" y="8"/>
                </a:cxn>
                <a:cxn ang="0">
                  <a:pos x="526" y="5"/>
                </a:cxn>
                <a:cxn ang="0">
                  <a:pos x="484" y="3"/>
                </a:cxn>
                <a:cxn ang="0">
                  <a:pos x="442" y="1"/>
                </a:cxn>
                <a:cxn ang="0">
                  <a:pos x="401" y="0"/>
                </a:cxn>
                <a:cxn ang="0">
                  <a:pos x="359" y="0"/>
                </a:cxn>
                <a:cxn ang="0">
                  <a:pos x="318" y="1"/>
                </a:cxn>
                <a:cxn ang="0">
                  <a:pos x="277" y="3"/>
                </a:cxn>
                <a:cxn ang="0">
                  <a:pos x="236" y="7"/>
                </a:cxn>
                <a:cxn ang="0">
                  <a:pos x="195" y="11"/>
                </a:cxn>
                <a:cxn ang="0">
                  <a:pos x="155" y="17"/>
                </a:cxn>
                <a:cxn ang="0">
                  <a:pos x="116" y="25"/>
                </a:cxn>
                <a:cxn ang="0">
                  <a:pos x="77" y="34"/>
                </a:cxn>
                <a:cxn ang="0">
                  <a:pos x="38" y="44"/>
                </a:cxn>
                <a:cxn ang="0">
                  <a:pos x="0" y="57"/>
                </a:cxn>
              </a:cxnLst>
              <a:rect l="0" t="0" r="r" b="b"/>
              <a:pathLst>
                <a:path w="687" h="124">
                  <a:moveTo>
                    <a:pt x="0" y="57"/>
                  </a:moveTo>
                  <a:lnTo>
                    <a:pt x="0" y="74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0" y="83"/>
                  </a:lnTo>
                  <a:lnTo>
                    <a:pt x="0" y="89"/>
                  </a:lnTo>
                  <a:lnTo>
                    <a:pt x="1" y="96"/>
                  </a:lnTo>
                  <a:lnTo>
                    <a:pt x="1" y="105"/>
                  </a:lnTo>
                  <a:lnTo>
                    <a:pt x="3" y="114"/>
                  </a:lnTo>
                  <a:lnTo>
                    <a:pt x="4" y="124"/>
                  </a:lnTo>
                  <a:lnTo>
                    <a:pt x="22" y="117"/>
                  </a:lnTo>
                  <a:lnTo>
                    <a:pt x="40" y="110"/>
                  </a:lnTo>
                  <a:lnTo>
                    <a:pt x="59" y="105"/>
                  </a:lnTo>
                  <a:lnTo>
                    <a:pt x="77" y="99"/>
                  </a:lnTo>
                  <a:lnTo>
                    <a:pt x="96" y="95"/>
                  </a:lnTo>
                  <a:lnTo>
                    <a:pt x="115" y="90"/>
                  </a:lnTo>
                  <a:lnTo>
                    <a:pt x="134" y="86"/>
                  </a:lnTo>
                  <a:lnTo>
                    <a:pt x="153" y="83"/>
                  </a:lnTo>
                  <a:lnTo>
                    <a:pt x="173" y="79"/>
                  </a:lnTo>
                  <a:lnTo>
                    <a:pt x="192" y="77"/>
                  </a:lnTo>
                  <a:lnTo>
                    <a:pt x="212" y="74"/>
                  </a:lnTo>
                  <a:lnTo>
                    <a:pt x="232" y="72"/>
                  </a:lnTo>
                  <a:lnTo>
                    <a:pt x="251" y="70"/>
                  </a:lnTo>
                  <a:lnTo>
                    <a:pt x="271" y="68"/>
                  </a:lnTo>
                  <a:lnTo>
                    <a:pt x="291" y="67"/>
                  </a:lnTo>
                  <a:lnTo>
                    <a:pt x="311" y="66"/>
                  </a:lnTo>
                  <a:lnTo>
                    <a:pt x="331" y="65"/>
                  </a:lnTo>
                  <a:lnTo>
                    <a:pt x="352" y="64"/>
                  </a:lnTo>
                  <a:lnTo>
                    <a:pt x="372" y="64"/>
                  </a:lnTo>
                  <a:lnTo>
                    <a:pt x="392" y="63"/>
                  </a:lnTo>
                  <a:lnTo>
                    <a:pt x="412" y="63"/>
                  </a:lnTo>
                  <a:lnTo>
                    <a:pt x="432" y="63"/>
                  </a:lnTo>
                  <a:lnTo>
                    <a:pt x="452" y="63"/>
                  </a:lnTo>
                  <a:lnTo>
                    <a:pt x="472" y="63"/>
                  </a:lnTo>
                  <a:lnTo>
                    <a:pt x="512" y="63"/>
                  </a:lnTo>
                  <a:lnTo>
                    <a:pt x="552" y="63"/>
                  </a:lnTo>
                  <a:lnTo>
                    <a:pt x="572" y="63"/>
                  </a:lnTo>
                  <a:lnTo>
                    <a:pt x="591" y="63"/>
                  </a:lnTo>
                  <a:lnTo>
                    <a:pt x="611" y="62"/>
                  </a:lnTo>
                  <a:lnTo>
                    <a:pt x="630" y="62"/>
                  </a:lnTo>
                  <a:lnTo>
                    <a:pt x="637" y="62"/>
                  </a:lnTo>
                  <a:lnTo>
                    <a:pt x="644" y="62"/>
                  </a:lnTo>
                  <a:lnTo>
                    <a:pt x="651" y="62"/>
                  </a:lnTo>
                  <a:lnTo>
                    <a:pt x="658" y="62"/>
                  </a:lnTo>
                  <a:lnTo>
                    <a:pt x="666" y="62"/>
                  </a:lnTo>
                  <a:lnTo>
                    <a:pt x="673" y="62"/>
                  </a:lnTo>
                  <a:lnTo>
                    <a:pt x="680" y="63"/>
                  </a:lnTo>
                  <a:lnTo>
                    <a:pt x="687" y="63"/>
                  </a:lnTo>
                  <a:lnTo>
                    <a:pt x="684" y="58"/>
                  </a:lnTo>
                  <a:lnTo>
                    <a:pt x="680" y="53"/>
                  </a:lnTo>
                  <a:lnTo>
                    <a:pt x="676" y="48"/>
                  </a:lnTo>
                  <a:lnTo>
                    <a:pt x="671" y="42"/>
                  </a:lnTo>
                  <a:lnTo>
                    <a:pt x="667" y="36"/>
                  </a:lnTo>
                  <a:lnTo>
                    <a:pt x="662" y="30"/>
                  </a:lnTo>
                  <a:lnTo>
                    <a:pt x="657" y="23"/>
                  </a:lnTo>
                  <a:lnTo>
                    <a:pt x="651" y="16"/>
                  </a:lnTo>
                  <a:lnTo>
                    <a:pt x="630" y="14"/>
                  </a:lnTo>
                  <a:lnTo>
                    <a:pt x="609" y="12"/>
                  </a:lnTo>
                  <a:lnTo>
                    <a:pt x="588" y="10"/>
                  </a:lnTo>
                  <a:lnTo>
                    <a:pt x="567" y="8"/>
                  </a:lnTo>
                  <a:lnTo>
                    <a:pt x="547" y="7"/>
                  </a:lnTo>
                  <a:lnTo>
                    <a:pt x="526" y="5"/>
                  </a:lnTo>
                  <a:lnTo>
                    <a:pt x="505" y="4"/>
                  </a:lnTo>
                  <a:lnTo>
                    <a:pt x="484" y="3"/>
                  </a:lnTo>
                  <a:lnTo>
                    <a:pt x="463" y="2"/>
                  </a:lnTo>
                  <a:lnTo>
                    <a:pt x="442" y="1"/>
                  </a:lnTo>
                  <a:lnTo>
                    <a:pt x="421" y="0"/>
                  </a:lnTo>
                  <a:lnTo>
                    <a:pt x="401" y="0"/>
                  </a:lnTo>
                  <a:lnTo>
                    <a:pt x="380" y="0"/>
                  </a:lnTo>
                  <a:lnTo>
                    <a:pt x="359" y="0"/>
                  </a:lnTo>
                  <a:lnTo>
                    <a:pt x="338" y="0"/>
                  </a:lnTo>
                  <a:lnTo>
                    <a:pt x="318" y="1"/>
                  </a:lnTo>
                  <a:lnTo>
                    <a:pt x="297" y="2"/>
                  </a:lnTo>
                  <a:lnTo>
                    <a:pt x="277" y="3"/>
                  </a:lnTo>
                  <a:lnTo>
                    <a:pt x="256" y="5"/>
                  </a:lnTo>
                  <a:lnTo>
                    <a:pt x="236" y="7"/>
                  </a:lnTo>
                  <a:lnTo>
                    <a:pt x="216" y="9"/>
                  </a:lnTo>
                  <a:lnTo>
                    <a:pt x="195" y="11"/>
                  </a:lnTo>
                  <a:lnTo>
                    <a:pt x="175" y="14"/>
                  </a:lnTo>
                  <a:lnTo>
                    <a:pt x="155" y="17"/>
                  </a:lnTo>
                  <a:lnTo>
                    <a:pt x="136" y="21"/>
                  </a:lnTo>
                  <a:lnTo>
                    <a:pt x="116" y="25"/>
                  </a:lnTo>
                  <a:lnTo>
                    <a:pt x="96" y="29"/>
                  </a:lnTo>
                  <a:lnTo>
                    <a:pt x="77" y="34"/>
                  </a:lnTo>
                  <a:lnTo>
                    <a:pt x="57" y="39"/>
                  </a:lnTo>
                  <a:lnTo>
                    <a:pt x="38" y="44"/>
                  </a:lnTo>
                  <a:lnTo>
                    <a:pt x="19" y="5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BE87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1606551" y="3640138"/>
              <a:ext cx="374650" cy="131763"/>
            </a:xfrm>
            <a:custGeom>
              <a:avLst/>
              <a:gdLst/>
              <a:ahLst/>
              <a:cxnLst>
                <a:cxn ang="0">
                  <a:pos x="228" y="80"/>
                </a:cxn>
                <a:cxn ang="0">
                  <a:pos x="230" y="71"/>
                </a:cxn>
                <a:cxn ang="0">
                  <a:pos x="232" y="57"/>
                </a:cxn>
                <a:cxn ang="0">
                  <a:pos x="235" y="36"/>
                </a:cxn>
                <a:cxn ang="0">
                  <a:pos x="236" y="15"/>
                </a:cxn>
                <a:cxn ang="0">
                  <a:pos x="229" y="4"/>
                </a:cxn>
                <a:cxn ang="0">
                  <a:pos x="215" y="2"/>
                </a:cxn>
                <a:cxn ang="0">
                  <a:pos x="201" y="1"/>
                </a:cxn>
                <a:cxn ang="0">
                  <a:pos x="187" y="1"/>
                </a:cxn>
                <a:cxn ang="0">
                  <a:pos x="172" y="1"/>
                </a:cxn>
                <a:cxn ang="0">
                  <a:pos x="158" y="1"/>
                </a:cxn>
                <a:cxn ang="0">
                  <a:pos x="143" y="2"/>
                </a:cxn>
                <a:cxn ang="0">
                  <a:pos x="129" y="3"/>
                </a:cxn>
                <a:cxn ang="0">
                  <a:pos x="114" y="5"/>
                </a:cxn>
                <a:cxn ang="0">
                  <a:pos x="100" y="8"/>
                </a:cxn>
                <a:cxn ang="0">
                  <a:pos x="85" y="11"/>
                </a:cxn>
                <a:cxn ang="0">
                  <a:pos x="71" y="14"/>
                </a:cxn>
                <a:cxn ang="0">
                  <a:pos x="57" y="18"/>
                </a:cxn>
                <a:cxn ang="0">
                  <a:pos x="43" y="22"/>
                </a:cxn>
                <a:cxn ang="0">
                  <a:pos x="29" y="26"/>
                </a:cxn>
                <a:cxn ang="0">
                  <a:pos x="16" y="31"/>
                </a:cxn>
                <a:cxn ang="0">
                  <a:pos x="8" y="39"/>
                </a:cxn>
                <a:cxn ang="0">
                  <a:pos x="6" y="51"/>
                </a:cxn>
                <a:cxn ang="0">
                  <a:pos x="4" y="62"/>
                </a:cxn>
                <a:cxn ang="0">
                  <a:pos x="2" y="74"/>
                </a:cxn>
                <a:cxn ang="0">
                  <a:pos x="7" y="79"/>
                </a:cxn>
                <a:cxn ang="0">
                  <a:pos x="21" y="77"/>
                </a:cxn>
                <a:cxn ang="0">
                  <a:pos x="35" y="75"/>
                </a:cxn>
                <a:cxn ang="0">
                  <a:pos x="50" y="74"/>
                </a:cxn>
                <a:cxn ang="0">
                  <a:pos x="64" y="73"/>
                </a:cxn>
                <a:cxn ang="0">
                  <a:pos x="78" y="71"/>
                </a:cxn>
                <a:cxn ang="0">
                  <a:pos x="93" y="71"/>
                </a:cxn>
                <a:cxn ang="0">
                  <a:pos x="108" y="71"/>
                </a:cxn>
                <a:cxn ang="0">
                  <a:pos x="122" y="71"/>
                </a:cxn>
                <a:cxn ang="0">
                  <a:pos x="136" y="71"/>
                </a:cxn>
                <a:cxn ang="0">
                  <a:pos x="151" y="72"/>
                </a:cxn>
                <a:cxn ang="0">
                  <a:pos x="165" y="73"/>
                </a:cxn>
                <a:cxn ang="0">
                  <a:pos x="179" y="74"/>
                </a:cxn>
                <a:cxn ang="0">
                  <a:pos x="193" y="76"/>
                </a:cxn>
                <a:cxn ang="0">
                  <a:pos x="207" y="79"/>
                </a:cxn>
                <a:cxn ang="0">
                  <a:pos x="221" y="82"/>
                </a:cxn>
              </a:cxnLst>
              <a:rect l="0" t="0" r="r" b="b"/>
              <a:pathLst>
                <a:path w="236" h="83">
                  <a:moveTo>
                    <a:pt x="227" y="83"/>
                  </a:moveTo>
                  <a:lnTo>
                    <a:pt x="228" y="80"/>
                  </a:lnTo>
                  <a:lnTo>
                    <a:pt x="229" y="76"/>
                  </a:lnTo>
                  <a:lnTo>
                    <a:pt x="230" y="71"/>
                  </a:lnTo>
                  <a:lnTo>
                    <a:pt x="231" y="67"/>
                  </a:lnTo>
                  <a:lnTo>
                    <a:pt x="232" y="57"/>
                  </a:lnTo>
                  <a:lnTo>
                    <a:pt x="234" y="47"/>
                  </a:lnTo>
                  <a:lnTo>
                    <a:pt x="235" y="36"/>
                  </a:lnTo>
                  <a:lnTo>
                    <a:pt x="235" y="25"/>
                  </a:lnTo>
                  <a:lnTo>
                    <a:pt x="236" y="15"/>
                  </a:lnTo>
                  <a:lnTo>
                    <a:pt x="236" y="5"/>
                  </a:lnTo>
                  <a:lnTo>
                    <a:pt x="229" y="4"/>
                  </a:lnTo>
                  <a:lnTo>
                    <a:pt x="222" y="3"/>
                  </a:lnTo>
                  <a:lnTo>
                    <a:pt x="215" y="2"/>
                  </a:lnTo>
                  <a:lnTo>
                    <a:pt x="208" y="2"/>
                  </a:lnTo>
                  <a:lnTo>
                    <a:pt x="201" y="1"/>
                  </a:lnTo>
                  <a:lnTo>
                    <a:pt x="194" y="1"/>
                  </a:lnTo>
                  <a:lnTo>
                    <a:pt x="187" y="1"/>
                  </a:lnTo>
                  <a:lnTo>
                    <a:pt x="180" y="0"/>
                  </a:lnTo>
                  <a:lnTo>
                    <a:pt x="172" y="1"/>
                  </a:lnTo>
                  <a:lnTo>
                    <a:pt x="165" y="1"/>
                  </a:lnTo>
                  <a:lnTo>
                    <a:pt x="158" y="1"/>
                  </a:lnTo>
                  <a:lnTo>
                    <a:pt x="151" y="1"/>
                  </a:lnTo>
                  <a:lnTo>
                    <a:pt x="143" y="2"/>
                  </a:lnTo>
                  <a:lnTo>
                    <a:pt x="136" y="3"/>
                  </a:lnTo>
                  <a:lnTo>
                    <a:pt x="129" y="3"/>
                  </a:lnTo>
                  <a:lnTo>
                    <a:pt x="122" y="4"/>
                  </a:lnTo>
                  <a:lnTo>
                    <a:pt x="114" y="5"/>
                  </a:lnTo>
                  <a:lnTo>
                    <a:pt x="107" y="7"/>
                  </a:lnTo>
                  <a:lnTo>
                    <a:pt x="100" y="8"/>
                  </a:lnTo>
                  <a:lnTo>
                    <a:pt x="93" y="9"/>
                  </a:lnTo>
                  <a:lnTo>
                    <a:pt x="85" y="11"/>
                  </a:lnTo>
                  <a:lnTo>
                    <a:pt x="78" y="12"/>
                  </a:lnTo>
                  <a:lnTo>
                    <a:pt x="71" y="14"/>
                  </a:lnTo>
                  <a:lnTo>
                    <a:pt x="64" y="16"/>
                  </a:lnTo>
                  <a:lnTo>
                    <a:pt x="57" y="18"/>
                  </a:lnTo>
                  <a:lnTo>
                    <a:pt x="50" y="20"/>
                  </a:lnTo>
                  <a:lnTo>
                    <a:pt x="43" y="22"/>
                  </a:lnTo>
                  <a:lnTo>
                    <a:pt x="36" y="24"/>
                  </a:lnTo>
                  <a:lnTo>
                    <a:pt x="29" y="26"/>
                  </a:lnTo>
                  <a:lnTo>
                    <a:pt x="23" y="29"/>
                  </a:lnTo>
                  <a:lnTo>
                    <a:pt x="16" y="31"/>
                  </a:lnTo>
                  <a:lnTo>
                    <a:pt x="9" y="33"/>
                  </a:lnTo>
                  <a:lnTo>
                    <a:pt x="8" y="39"/>
                  </a:lnTo>
                  <a:lnTo>
                    <a:pt x="7" y="45"/>
                  </a:lnTo>
                  <a:lnTo>
                    <a:pt x="6" y="51"/>
                  </a:lnTo>
                  <a:lnTo>
                    <a:pt x="5" y="56"/>
                  </a:lnTo>
                  <a:lnTo>
                    <a:pt x="4" y="62"/>
                  </a:lnTo>
                  <a:lnTo>
                    <a:pt x="3" y="68"/>
                  </a:lnTo>
                  <a:lnTo>
                    <a:pt x="2" y="74"/>
                  </a:lnTo>
                  <a:lnTo>
                    <a:pt x="0" y="80"/>
                  </a:lnTo>
                  <a:lnTo>
                    <a:pt x="7" y="79"/>
                  </a:lnTo>
                  <a:lnTo>
                    <a:pt x="14" y="78"/>
                  </a:lnTo>
                  <a:lnTo>
                    <a:pt x="21" y="77"/>
                  </a:lnTo>
                  <a:lnTo>
                    <a:pt x="28" y="76"/>
                  </a:lnTo>
                  <a:lnTo>
                    <a:pt x="35" y="75"/>
                  </a:lnTo>
                  <a:lnTo>
                    <a:pt x="42" y="75"/>
                  </a:lnTo>
                  <a:lnTo>
                    <a:pt x="50" y="74"/>
                  </a:lnTo>
                  <a:lnTo>
                    <a:pt x="57" y="73"/>
                  </a:lnTo>
                  <a:lnTo>
                    <a:pt x="64" y="73"/>
                  </a:lnTo>
                  <a:lnTo>
                    <a:pt x="71" y="72"/>
                  </a:lnTo>
                  <a:lnTo>
                    <a:pt x="78" y="71"/>
                  </a:lnTo>
                  <a:lnTo>
                    <a:pt x="86" y="71"/>
                  </a:lnTo>
                  <a:lnTo>
                    <a:pt x="93" y="71"/>
                  </a:lnTo>
                  <a:lnTo>
                    <a:pt x="100" y="71"/>
                  </a:lnTo>
                  <a:lnTo>
                    <a:pt x="108" y="71"/>
                  </a:lnTo>
                  <a:lnTo>
                    <a:pt x="115" y="71"/>
                  </a:lnTo>
                  <a:lnTo>
                    <a:pt x="122" y="71"/>
                  </a:lnTo>
                  <a:lnTo>
                    <a:pt x="129" y="71"/>
                  </a:lnTo>
                  <a:lnTo>
                    <a:pt x="136" y="71"/>
                  </a:lnTo>
                  <a:lnTo>
                    <a:pt x="144" y="71"/>
                  </a:lnTo>
                  <a:lnTo>
                    <a:pt x="151" y="72"/>
                  </a:lnTo>
                  <a:lnTo>
                    <a:pt x="158" y="72"/>
                  </a:lnTo>
                  <a:lnTo>
                    <a:pt x="165" y="73"/>
                  </a:lnTo>
                  <a:lnTo>
                    <a:pt x="172" y="74"/>
                  </a:lnTo>
                  <a:lnTo>
                    <a:pt x="179" y="74"/>
                  </a:lnTo>
                  <a:lnTo>
                    <a:pt x="186" y="75"/>
                  </a:lnTo>
                  <a:lnTo>
                    <a:pt x="193" y="76"/>
                  </a:lnTo>
                  <a:lnTo>
                    <a:pt x="200" y="78"/>
                  </a:lnTo>
                  <a:lnTo>
                    <a:pt x="207" y="79"/>
                  </a:lnTo>
                  <a:lnTo>
                    <a:pt x="214" y="80"/>
                  </a:lnTo>
                  <a:lnTo>
                    <a:pt x="221" y="82"/>
                  </a:lnTo>
                  <a:lnTo>
                    <a:pt x="227" y="83"/>
                  </a:lnTo>
                  <a:close/>
                </a:path>
              </a:pathLst>
            </a:custGeom>
            <a:solidFill>
              <a:srgbClr val="69692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1589088" y="3752851"/>
              <a:ext cx="377825" cy="238125"/>
            </a:xfrm>
            <a:custGeom>
              <a:avLst/>
              <a:gdLst/>
              <a:ahLst/>
              <a:cxnLst>
                <a:cxn ang="0">
                  <a:pos x="222" y="84"/>
                </a:cxn>
                <a:cxn ang="0">
                  <a:pos x="223" y="78"/>
                </a:cxn>
                <a:cxn ang="0">
                  <a:pos x="225" y="67"/>
                </a:cxn>
                <a:cxn ang="0">
                  <a:pos x="229" y="50"/>
                </a:cxn>
                <a:cxn ang="0">
                  <a:pos x="235" y="27"/>
                </a:cxn>
                <a:cxn ang="0">
                  <a:pos x="238" y="13"/>
                </a:cxn>
                <a:cxn ang="0">
                  <a:pos x="232" y="11"/>
                </a:cxn>
                <a:cxn ang="0">
                  <a:pos x="218" y="8"/>
                </a:cxn>
                <a:cxn ang="0">
                  <a:pos x="204" y="5"/>
                </a:cxn>
                <a:cxn ang="0">
                  <a:pos x="190" y="3"/>
                </a:cxn>
                <a:cxn ang="0">
                  <a:pos x="176" y="2"/>
                </a:cxn>
                <a:cxn ang="0">
                  <a:pos x="162" y="1"/>
                </a:cxn>
                <a:cxn ang="0">
                  <a:pos x="147" y="0"/>
                </a:cxn>
                <a:cxn ang="0">
                  <a:pos x="133" y="0"/>
                </a:cxn>
                <a:cxn ang="0">
                  <a:pos x="119" y="0"/>
                </a:cxn>
                <a:cxn ang="0">
                  <a:pos x="104" y="0"/>
                </a:cxn>
                <a:cxn ang="0">
                  <a:pos x="89" y="0"/>
                </a:cxn>
                <a:cxn ang="0">
                  <a:pos x="75" y="2"/>
                </a:cxn>
                <a:cxn ang="0">
                  <a:pos x="61" y="3"/>
                </a:cxn>
                <a:cxn ang="0">
                  <a:pos x="46" y="4"/>
                </a:cxn>
                <a:cxn ang="0">
                  <a:pos x="32" y="6"/>
                </a:cxn>
                <a:cxn ang="0">
                  <a:pos x="18" y="8"/>
                </a:cxn>
                <a:cxn ang="0">
                  <a:pos x="10" y="17"/>
                </a:cxn>
                <a:cxn ang="0">
                  <a:pos x="6" y="31"/>
                </a:cxn>
                <a:cxn ang="0">
                  <a:pos x="3" y="42"/>
                </a:cxn>
                <a:cxn ang="0">
                  <a:pos x="2" y="49"/>
                </a:cxn>
                <a:cxn ang="0">
                  <a:pos x="1" y="56"/>
                </a:cxn>
                <a:cxn ang="0">
                  <a:pos x="0" y="63"/>
                </a:cxn>
                <a:cxn ang="0">
                  <a:pos x="0" y="69"/>
                </a:cxn>
                <a:cxn ang="0">
                  <a:pos x="1" y="77"/>
                </a:cxn>
                <a:cxn ang="0">
                  <a:pos x="2" y="88"/>
                </a:cxn>
                <a:cxn ang="0">
                  <a:pos x="3" y="102"/>
                </a:cxn>
                <a:cxn ang="0">
                  <a:pos x="5" y="117"/>
                </a:cxn>
                <a:cxn ang="0">
                  <a:pos x="7" y="131"/>
                </a:cxn>
                <a:cxn ang="0">
                  <a:pos x="9" y="141"/>
                </a:cxn>
                <a:cxn ang="0">
                  <a:pos x="11" y="147"/>
                </a:cxn>
                <a:cxn ang="0">
                  <a:pos x="12" y="149"/>
                </a:cxn>
                <a:cxn ang="0">
                  <a:pos x="13" y="150"/>
                </a:cxn>
                <a:cxn ang="0">
                  <a:pos x="16" y="149"/>
                </a:cxn>
                <a:cxn ang="0">
                  <a:pos x="20" y="147"/>
                </a:cxn>
                <a:cxn ang="0">
                  <a:pos x="24" y="145"/>
                </a:cxn>
                <a:cxn ang="0">
                  <a:pos x="33" y="140"/>
                </a:cxn>
                <a:cxn ang="0">
                  <a:pos x="47" y="132"/>
                </a:cxn>
                <a:cxn ang="0">
                  <a:pos x="69" y="119"/>
                </a:cxn>
                <a:cxn ang="0">
                  <a:pos x="89" y="107"/>
                </a:cxn>
                <a:cxn ang="0">
                  <a:pos x="97" y="103"/>
                </a:cxn>
                <a:cxn ang="0">
                  <a:pos x="101" y="101"/>
                </a:cxn>
                <a:cxn ang="0">
                  <a:pos x="106" y="100"/>
                </a:cxn>
                <a:cxn ang="0">
                  <a:pos x="117" y="97"/>
                </a:cxn>
                <a:cxn ang="0">
                  <a:pos x="134" y="94"/>
                </a:cxn>
                <a:cxn ang="0">
                  <a:pos x="155" y="90"/>
                </a:cxn>
                <a:cxn ang="0">
                  <a:pos x="177" y="87"/>
                </a:cxn>
                <a:cxn ang="0">
                  <a:pos x="192" y="85"/>
                </a:cxn>
                <a:cxn ang="0">
                  <a:pos x="201" y="84"/>
                </a:cxn>
                <a:cxn ang="0">
                  <a:pos x="209" y="84"/>
                </a:cxn>
                <a:cxn ang="0">
                  <a:pos x="215" y="84"/>
                </a:cxn>
                <a:cxn ang="0">
                  <a:pos x="219" y="85"/>
                </a:cxn>
                <a:cxn ang="0">
                  <a:pos x="222" y="86"/>
                </a:cxn>
              </a:cxnLst>
              <a:rect l="0" t="0" r="r" b="b"/>
              <a:pathLst>
                <a:path w="238" h="150">
                  <a:moveTo>
                    <a:pt x="222" y="87"/>
                  </a:moveTo>
                  <a:lnTo>
                    <a:pt x="222" y="84"/>
                  </a:lnTo>
                  <a:lnTo>
                    <a:pt x="223" y="81"/>
                  </a:lnTo>
                  <a:lnTo>
                    <a:pt x="223" y="78"/>
                  </a:lnTo>
                  <a:lnTo>
                    <a:pt x="223" y="74"/>
                  </a:lnTo>
                  <a:lnTo>
                    <a:pt x="225" y="67"/>
                  </a:lnTo>
                  <a:lnTo>
                    <a:pt x="226" y="59"/>
                  </a:lnTo>
                  <a:lnTo>
                    <a:pt x="229" y="50"/>
                  </a:lnTo>
                  <a:lnTo>
                    <a:pt x="231" y="39"/>
                  </a:lnTo>
                  <a:lnTo>
                    <a:pt x="235" y="27"/>
                  </a:lnTo>
                  <a:lnTo>
                    <a:pt x="238" y="13"/>
                  </a:lnTo>
                  <a:lnTo>
                    <a:pt x="238" y="13"/>
                  </a:lnTo>
                  <a:lnTo>
                    <a:pt x="238" y="12"/>
                  </a:lnTo>
                  <a:lnTo>
                    <a:pt x="232" y="11"/>
                  </a:lnTo>
                  <a:lnTo>
                    <a:pt x="225" y="9"/>
                  </a:lnTo>
                  <a:lnTo>
                    <a:pt x="218" y="8"/>
                  </a:lnTo>
                  <a:lnTo>
                    <a:pt x="211" y="7"/>
                  </a:lnTo>
                  <a:lnTo>
                    <a:pt x="204" y="5"/>
                  </a:lnTo>
                  <a:lnTo>
                    <a:pt x="197" y="4"/>
                  </a:lnTo>
                  <a:lnTo>
                    <a:pt x="190" y="3"/>
                  </a:lnTo>
                  <a:lnTo>
                    <a:pt x="183" y="3"/>
                  </a:lnTo>
                  <a:lnTo>
                    <a:pt x="176" y="2"/>
                  </a:lnTo>
                  <a:lnTo>
                    <a:pt x="169" y="1"/>
                  </a:lnTo>
                  <a:lnTo>
                    <a:pt x="162" y="1"/>
                  </a:lnTo>
                  <a:lnTo>
                    <a:pt x="155" y="0"/>
                  </a:lnTo>
                  <a:lnTo>
                    <a:pt x="147" y="0"/>
                  </a:lnTo>
                  <a:lnTo>
                    <a:pt x="140" y="0"/>
                  </a:lnTo>
                  <a:lnTo>
                    <a:pt x="133" y="0"/>
                  </a:lnTo>
                  <a:lnTo>
                    <a:pt x="126" y="0"/>
                  </a:lnTo>
                  <a:lnTo>
                    <a:pt x="119" y="0"/>
                  </a:lnTo>
                  <a:lnTo>
                    <a:pt x="111" y="0"/>
                  </a:lnTo>
                  <a:lnTo>
                    <a:pt x="104" y="0"/>
                  </a:lnTo>
                  <a:lnTo>
                    <a:pt x="97" y="0"/>
                  </a:lnTo>
                  <a:lnTo>
                    <a:pt x="89" y="0"/>
                  </a:lnTo>
                  <a:lnTo>
                    <a:pt x="82" y="1"/>
                  </a:lnTo>
                  <a:lnTo>
                    <a:pt x="75" y="2"/>
                  </a:lnTo>
                  <a:lnTo>
                    <a:pt x="68" y="2"/>
                  </a:lnTo>
                  <a:lnTo>
                    <a:pt x="61" y="3"/>
                  </a:lnTo>
                  <a:lnTo>
                    <a:pt x="53" y="4"/>
                  </a:lnTo>
                  <a:lnTo>
                    <a:pt x="46" y="4"/>
                  </a:lnTo>
                  <a:lnTo>
                    <a:pt x="39" y="5"/>
                  </a:lnTo>
                  <a:lnTo>
                    <a:pt x="32" y="6"/>
                  </a:lnTo>
                  <a:lnTo>
                    <a:pt x="25" y="7"/>
                  </a:lnTo>
                  <a:lnTo>
                    <a:pt x="18" y="8"/>
                  </a:lnTo>
                  <a:lnTo>
                    <a:pt x="11" y="9"/>
                  </a:lnTo>
                  <a:lnTo>
                    <a:pt x="10" y="17"/>
                  </a:lnTo>
                  <a:lnTo>
                    <a:pt x="8" y="24"/>
                  </a:lnTo>
                  <a:lnTo>
                    <a:pt x="6" y="31"/>
                  </a:lnTo>
                  <a:lnTo>
                    <a:pt x="4" y="38"/>
                  </a:lnTo>
                  <a:lnTo>
                    <a:pt x="3" y="42"/>
                  </a:lnTo>
                  <a:lnTo>
                    <a:pt x="3" y="45"/>
                  </a:lnTo>
                  <a:lnTo>
                    <a:pt x="2" y="49"/>
                  </a:lnTo>
                  <a:lnTo>
                    <a:pt x="1" y="53"/>
                  </a:lnTo>
                  <a:lnTo>
                    <a:pt x="1" y="56"/>
                  </a:lnTo>
                  <a:lnTo>
                    <a:pt x="0" y="60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0" y="72"/>
                  </a:lnTo>
                  <a:lnTo>
                    <a:pt x="1" y="77"/>
                  </a:lnTo>
                  <a:lnTo>
                    <a:pt x="1" y="82"/>
                  </a:lnTo>
                  <a:lnTo>
                    <a:pt x="2" y="88"/>
                  </a:lnTo>
                  <a:lnTo>
                    <a:pt x="2" y="95"/>
                  </a:lnTo>
                  <a:lnTo>
                    <a:pt x="3" y="102"/>
                  </a:lnTo>
                  <a:lnTo>
                    <a:pt x="4" y="110"/>
                  </a:lnTo>
                  <a:lnTo>
                    <a:pt x="5" y="117"/>
                  </a:lnTo>
                  <a:lnTo>
                    <a:pt x="6" y="124"/>
                  </a:lnTo>
                  <a:lnTo>
                    <a:pt x="7" y="131"/>
                  </a:lnTo>
                  <a:lnTo>
                    <a:pt x="8" y="136"/>
                  </a:lnTo>
                  <a:lnTo>
                    <a:pt x="9" y="141"/>
                  </a:lnTo>
                  <a:lnTo>
                    <a:pt x="10" y="145"/>
                  </a:lnTo>
                  <a:lnTo>
                    <a:pt x="11" y="147"/>
                  </a:lnTo>
                  <a:lnTo>
                    <a:pt x="11" y="148"/>
                  </a:lnTo>
                  <a:lnTo>
                    <a:pt x="12" y="149"/>
                  </a:lnTo>
                  <a:lnTo>
                    <a:pt x="13" y="150"/>
                  </a:lnTo>
                  <a:lnTo>
                    <a:pt x="13" y="150"/>
                  </a:lnTo>
                  <a:lnTo>
                    <a:pt x="14" y="149"/>
                  </a:lnTo>
                  <a:lnTo>
                    <a:pt x="16" y="149"/>
                  </a:lnTo>
                  <a:lnTo>
                    <a:pt x="18" y="148"/>
                  </a:lnTo>
                  <a:lnTo>
                    <a:pt x="20" y="147"/>
                  </a:lnTo>
                  <a:lnTo>
                    <a:pt x="22" y="146"/>
                  </a:lnTo>
                  <a:lnTo>
                    <a:pt x="24" y="145"/>
                  </a:lnTo>
                  <a:lnTo>
                    <a:pt x="27" y="144"/>
                  </a:lnTo>
                  <a:lnTo>
                    <a:pt x="33" y="140"/>
                  </a:lnTo>
                  <a:lnTo>
                    <a:pt x="40" y="136"/>
                  </a:lnTo>
                  <a:lnTo>
                    <a:pt x="47" y="132"/>
                  </a:lnTo>
                  <a:lnTo>
                    <a:pt x="54" y="128"/>
                  </a:lnTo>
                  <a:lnTo>
                    <a:pt x="69" y="119"/>
                  </a:lnTo>
                  <a:lnTo>
                    <a:pt x="83" y="111"/>
                  </a:lnTo>
                  <a:lnTo>
                    <a:pt x="89" y="107"/>
                  </a:lnTo>
                  <a:lnTo>
                    <a:pt x="95" y="104"/>
                  </a:lnTo>
                  <a:lnTo>
                    <a:pt x="97" y="103"/>
                  </a:lnTo>
                  <a:lnTo>
                    <a:pt x="99" y="102"/>
                  </a:lnTo>
                  <a:lnTo>
                    <a:pt x="101" y="101"/>
                  </a:lnTo>
                  <a:lnTo>
                    <a:pt x="103" y="100"/>
                  </a:lnTo>
                  <a:lnTo>
                    <a:pt x="106" y="100"/>
                  </a:lnTo>
                  <a:lnTo>
                    <a:pt x="110" y="99"/>
                  </a:lnTo>
                  <a:lnTo>
                    <a:pt x="117" y="97"/>
                  </a:lnTo>
                  <a:lnTo>
                    <a:pt x="125" y="95"/>
                  </a:lnTo>
                  <a:lnTo>
                    <a:pt x="134" y="94"/>
                  </a:lnTo>
                  <a:lnTo>
                    <a:pt x="145" y="92"/>
                  </a:lnTo>
                  <a:lnTo>
                    <a:pt x="155" y="90"/>
                  </a:lnTo>
                  <a:lnTo>
                    <a:pt x="166" y="88"/>
                  </a:lnTo>
                  <a:lnTo>
                    <a:pt x="177" y="87"/>
                  </a:lnTo>
                  <a:lnTo>
                    <a:pt x="187" y="86"/>
                  </a:lnTo>
                  <a:lnTo>
                    <a:pt x="192" y="85"/>
                  </a:lnTo>
                  <a:lnTo>
                    <a:pt x="196" y="84"/>
                  </a:lnTo>
                  <a:lnTo>
                    <a:pt x="201" y="84"/>
                  </a:lnTo>
                  <a:lnTo>
                    <a:pt x="205" y="84"/>
                  </a:lnTo>
                  <a:lnTo>
                    <a:pt x="209" y="84"/>
                  </a:lnTo>
                  <a:lnTo>
                    <a:pt x="212" y="84"/>
                  </a:lnTo>
                  <a:lnTo>
                    <a:pt x="215" y="84"/>
                  </a:lnTo>
                  <a:lnTo>
                    <a:pt x="217" y="84"/>
                  </a:lnTo>
                  <a:lnTo>
                    <a:pt x="219" y="85"/>
                  </a:lnTo>
                  <a:lnTo>
                    <a:pt x="221" y="85"/>
                  </a:lnTo>
                  <a:lnTo>
                    <a:pt x="222" y="86"/>
                  </a:lnTo>
                  <a:lnTo>
                    <a:pt x="222" y="87"/>
                  </a:lnTo>
                  <a:close/>
                </a:path>
              </a:pathLst>
            </a:custGeom>
            <a:solidFill>
              <a:srgbClr val="8890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1620838" y="3390901"/>
              <a:ext cx="835025" cy="388938"/>
            </a:xfrm>
            <a:custGeom>
              <a:avLst/>
              <a:gdLst/>
              <a:ahLst/>
              <a:cxnLst>
                <a:cxn ang="0">
                  <a:pos x="447" y="48"/>
                </a:cxn>
                <a:cxn ang="0">
                  <a:pos x="435" y="49"/>
                </a:cxn>
                <a:cxn ang="0">
                  <a:pos x="411" y="51"/>
                </a:cxn>
                <a:cxn ang="0">
                  <a:pos x="379" y="55"/>
                </a:cxn>
                <a:cxn ang="0">
                  <a:pos x="341" y="59"/>
                </a:cxn>
                <a:cxn ang="0">
                  <a:pos x="302" y="63"/>
                </a:cxn>
                <a:cxn ang="0">
                  <a:pos x="288" y="59"/>
                </a:cxn>
                <a:cxn ang="0">
                  <a:pos x="287" y="50"/>
                </a:cxn>
                <a:cxn ang="0">
                  <a:pos x="284" y="42"/>
                </a:cxn>
                <a:cxn ang="0">
                  <a:pos x="281" y="34"/>
                </a:cxn>
                <a:cxn ang="0">
                  <a:pos x="276" y="26"/>
                </a:cxn>
                <a:cxn ang="0">
                  <a:pos x="271" y="20"/>
                </a:cxn>
                <a:cxn ang="0">
                  <a:pos x="265" y="14"/>
                </a:cxn>
                <a:cxn ang="0">
                  <a:pos x="257" y="9"/>
                </a:cxn>
                <a:cxn ang="0">
                  <a:pos x="249" y="5"/>
                </a:cxn>
                <a:cxn ang="0">
                  <a:pos x="239" y="2"/>
                </a:cxn>
                <a:cxn ang="0">
                  <a:pos x="228" y="0"/>
                </a:cxn>
                <a:cxn ang="0">
                  <a:pos x="210" y="1"/>
                </a:cxn>
                <a:cxn ang="0">
                  <a:pos x="189" y="5"/>
                </a:cxn>
                <a:cxn ang="0">
                  <a:pos x="165" y="12"/>
                </a:cxn>
                <a:cxn ang="0">
                  <a:pos x="140" y="22"/>
                </a:cxn>
                <a:cxn ang="0">
                  <a:pos x="115" y="34"/>
                </a:cxn>
                <a:cxn ang="0">
                  <a:pos x="90" y="47"/>
                </a:cxn>
                <a:cxn ang="0">
                  <a:pos x="68" y="61"/>
                </a:cxn>
                <a:cxn ang="0">
                  <a:pos x="48" y="76"/>
                </a:cxn>
                <a:cxn ang="0">
                  <a:pos x="33" y="90"/>
                </a:cxn>
                <a:cxn ang="0">
                  <a:pos x="22" y="103"/>
                </a:cxn>
                <a:cxn ang="0">
                  <a:pos x="17" y="119"/>
                </a:cxn>
                <a:cxn ang="0">
                  <a:pos x="10" y="146"/>
                </a:cxn>
                <a:cxn ang="0">
                  <a:pos x="3" y="178"/>
                </a:cxn>
                <a:cxn ang="0">
                  <a:pos x="10" y="187"/>
                </a:cxn>
                <a:cxn ang="0">
                  <a:pos x="24" y="182"/>
                </a:cxn>
                <a:cxn ang="0">
                  <a:pos x="39" y="178"/>
                </a:cxn>
                <a:cxn ang="0">
                  <a:pos x="54" y="175"/>
                </a:cxn>
                <a:cxn ang="0">
                  <a:pos x="69" y="172"/>
                </a:cxn>
                <a:cxn ang="0">
                  <a:pos x="89" y="169"/>
                </a:cxn>
                <a:cxn ang="0">
                  <a:pos x="120" y="166"/>
                </a:cxn>
                <a:cxn ang="0">
                  <a:pos x="151" y="165"/>
                </a:cxn>
                <a:cxn ang="0">
                  <a:pos x="171" y="165"/>
                </a:cxn>
                <a:cxn ang="0">
                  <a:pos x="185" y="166"/>
                </a:cxn>
                <a:cxn ang="0">
                  <a:pos x="197" y="166"/>
                </a:cxn>
                <a:cxn ang="0">
                  <a:pos x="215" y="238"/>
                </a:cxn>
                <a:cxn ang="0">
                  <a:pos x="245" y="229"/>
                </a:cxn>
                <a:cxn ang="0">
                  <a:pos x="275" y="221"/>
                </a:cxn>
                <a:cxn ang="0">
                  <a:pos x="306" y="214"/>
                </a:cxn>
                <a:cxn ang="0">
                  <a:pos x="336" y="208"/>
                </a:cxn>
                <a:cxn ang="0">
                  <a:pos x="367" y="203"/>
                </a:cxn>
                <a:cxn ang="0">
                  <a:pos x="399" y="198"/>
                </a:cxn>
                <a:cxn ang="0">
                  <a:pos x="430" y="195"/>
                </a:cxn>
                <a:cxn ang="0">
                  <a:pos x="462" y="192"/>
                </a:cxn>
                <a:cxn ang="0">
                  <a:pos x="494" y="190"/>
                </a:cxn>
                <a:cxn ang="0">
                  <a:pos x="526" y="189"/>
                </a:cxn>
                <a:cxn ang="0">
                  <a:pos x="512" y="178"/>
                </a:cxn>
                <a:cxn ang="0">
                  <a:pos x="499" y="167"/>
                </a:cxn>
                <a:cxn ang="0">
                  <a:pos x="487" y="155"/>
                </a:cxn>
                <a:cxn ang="0">
                  <a:pos x="477" y="143"/>
                </a:cxn>
                <a:cxn ang="0">
                  <a:pos x="468" y="130"/>
                </a:cxn>
                <a:cxn ang="0">
                  <a:pos x="461" y="117"/>
                </a:cxn>
                <a:cxn ang="0">
                  <a:pos x="455" y="103"/>
                </a:cxn>
                <a:cxn ang="0">
                  <a:pos x="450" y="89"/>
                </a:cxn>
                <a:cxn ang="0">
                  <a:pos x="448" y="74"/>
                </a:cxn>
                <a:cxn ang="0">
                  <a:pos x="447" y="59"/>
                </a:cxn>
              </a:cxnLst>
              <a:rect l="0" t="0" r="r" b="b"/>
              <a:pathLst>
                <a:path w="526" h="245">
                  <a:moveTo>
                    <a:pt x="447" y="48"/>
                  </a:moveTo>
                  <a:lnTo>
                    <a:pt x="447" y="48"/>
                  </a:lnTo>
                  <a:lnTo>
                    <a:pt x="447" y="48"/>
                  </a:lnTo>
                  <a:lnTo>
                    <a:pt x="445" y="48"/>
                  </a:lnTo>
                  <a:lnTo>
                    <a:pt x="441" y="48"/>
                  </a:lnTo>
                  <a:lnTo>
                    <a:pt x="435" y="49"/>
                  </a:lnTo>
                  <a:lnTo>
                    <a:pt x="428" y="50"/>
                  </a:lnTo>
                  <a:lnTo>
                    <a:pt x="420" y="50"/>
                  </a:lnTo>
                  <a:lnTo>
                    <a:pt x="411" y="51"/>
                  </a:lnTo>
                  <a:lnTo>
                    <a:pt x="401" y="52"/>
                  </a:lnTo>
                  <a:lnTo>
                    <a:pt x="390" y="54"/>
                  </a:lnTo>
                  <a:lnTo>
                    <a:pt x="379" y="55"/>
                  </a:lnTo>
                  <a:lnTo>
                    <a:pt x="366" y="56"/>
                  </a:lnTo>
                  <a:lnTo>
                    <a:pt x="354" y="58"/>
                  </a:lnTo>
                  <a:lnTo>
                    <a:pt x="341" y="59"/>
                  </a:lnTo>
                  <a:lnTo>
                    <a:pt x="328" y="60"/>
                  </a:lnTo>
                  <a:lnTo>
                    <a:pt x="315" y="62"/>
                  </a:lnTo>
                  <a:lnTo>
                    <a:pt x="302" y="63"/>
                  </a:lnTo>
                  <a:lnTo>
                    <a:pt x="289" y="65"/>
                  </a:lnTo>
                  <a:lnTo>
                    <a:pt x="289" y="62"/>
                  </a:lnTo>
                  <a:lnTo>
                    <a:pt x="288" y="59"/>
                  </a:lnTo>
                  <a:lnTo>
                    <a:pt x="288" y="56"/>
                  </a:lnTo>
                  <a:lnTo>
                    <a:pt x="287" y="53"/>
                  </a:lnTo>
                  <a:lnTo>
                    <a:pt x="287" y="50"/>
                  </a:lnTo>
                  <a:lnTo>
                    <a:pt x="286" y="47"/>
                  </a:lnTo>
                  <a:lnTo>
                    <a:pt x="285" y="44"/>
                  </a:lnTo>
                  <a:lnTo>
                    <a:pt x="284" y="42"/>
                  </a:lnTo>
                  <a:lnTo>
                    <a:pt x="283" y="39"/>
                  </a:lnTo>
                  <a:lnTo>
                    <a:pt x="282" y="36"/>
                  </a:lnTo>
                  <a:lnTo>
                    <a:pt x="281" y="34"/>
                  </a:lnTo>
                  <a:lnTo>
                    <a:pt x="279" y="31"/>
                  </a:lnTo>
                  <a:lnTo>
                    <a:pt x="278" y="29"/>
                  </a:lnTo>
                  <a:lnTo>
                    <a:pt x="276" y="26"/>
                  </a:lnTo>
                  <a:lnTo>
                    <a:pt x="275" y="24"/>
                  </a:lnTo>
                  <a:lnTo>
                    <a:pt x="273" y="22"/>
                  </a:lnTo>
                  <a:lnTo>
                    <a:pt x="271" y="20"/>
                  </a:lnTo>
                  <a:lnTo>
                    <a:pt x="269" y="18"/>
                  </a:lnTo>
                  <a:lnTo>
                    <a:pt x="267" y="16"/>
                  </a:lnTo>
                  <a:lnTo>
                    <a:pt x="265" y="14"/>
                  </a:lnTo>
                  <a:lnTo>
                    <a:pt x="262" y="12"/>
                  </a:lnTo>
                  <a:lnTo>
                    <a:pt x="260" y="10"/>
                  </a:lnTo>
                  <a:lnTo>
                    <a:pt x="257" y="9"/>
                  </a:lnTo>
                  <a:lnTo>
                    <a:pt x="254" y="7"/>
                  </a:lnTo>
                  <a:lnTo>
                    <a:pt x="252" y="6"/>
                  </a:lnTo>
                  <a:lnTo>
                    <a:pt x="249" y="5"/>
                  </a:lnTo>
                  <a:lnTo>
                    <a:pt x="245" y="4"/>
                  </a:lnTo>
                  <a:lnTo>
                    <a:pt x="242" y="2"/>
                  </a:lnTo>
                  <a:lnTo>
                    <a:pt x="239" y="2"/>
                  </a:lnTo>
                  <a:lnTo>
                    <a:pt x="235" y="1"/>
                  </a:lnTo>
                  <a:lnTo>
                    <a:pt x="232" y="0"/>
                  </a:lnTo>
                  <a:lnTo>
                    <a:pt x="228" y="0"/>
                  </a:lnTo>
                  <a:lnTo>
                    <a:pt x="223" y="0"/>
                  </a:lnTo>
                  <a:lnTo>
                    <a:pt x="217" y="0"/>
                  </a:lnTo>
                  <a:lnTo>
                    <a:pt x="210" y="1"/>
                  </a:lnTo>
                  <a:lnTo>
                    <a:pt x="203" y="2"/>
                  </a:lnTo>
                  <a:lnTo>
                    <a:pt x="196" y="3"/>
                  </a:lnTo>
                  <a:lnTo>
                    <a:pt x="189" y="5"/>
                  </a:lnTo>
                  <a:lnTo>
                    <a:pt x="181" y="7"/>
                  </a:lnTo>
                  <a:lnTo>
                    <a:pt x="173" y="9"/>
                  </a:lnTo>
                  <a:lnTo>
                    <a:pt x="165" y="12"/>
                  </a:lnTo>
                  <a:lnTo>
                    <a:pt x="157" y="15"/>
                  </a:lnTo>
                  <a:lnTo>
                    <a:pt x="148" y="18"/>
                  </a:lnTo>
                  <a:lnTo>
                    <a:pt x="140" y="22"/>
                  </a:lnTo>
                  <a:lnTo>
                    <a:pt x="132" y="26"/>
                  </a:lnTo>
                  <a:lnTo>
                    <a:pt x="123" y="30"/>
                  </a:lnTo>
                  <a:lnTo>
                    <a:pt x="115" y="34"/>
                  </a:lnTo>
                  <a:lnTo>
                    <a:pt x="106" y="38"/>
                  </a:lnTo>
                  <a:lnTo>
                    <a:pt x="98" y="42"/>
                  </a:lnTo>
                  <a:lnTo>
                    <a:pt x="90" y="47"/>
                  </a:lnTo>
                  <a:lnTo>
                    <a:pt x="82" y="52"/>
                  </a:lnTo>
                  <a:lnTo>
                    <a:pt x="75" y="56"/>
                  </a:lnTo>
                  <a:lnTo>
                    <a:pt x="68" y="61"/>
                  </a:lnTo>
                  <a:lnTo>
                    <a:pt x="61" y="66"/>
                  </a:lnTo>
                  <a:lnTo>
                    <a:pt x="54" y="71"/>
                  </a:lnTo>
                  <a:lnTo>
                    <a:pt x="48" y="76"/>
                  </a:lnTo>
                  <a:lnTo>
                    <a:pt x="42" y="80"/>
                  </a:lnTo>
                  <a:lnTo>
                    <a:pt x="37" y="85"/>
                  </a:lnTo>
                  <a:lnTo>
                    <a:pt x="33" y="90"/>
                  </a:lnTo>
                  <a:lnTo>
                    <a:pt x="28" y="94"/>
                  </a:lnTo>
                  <a:lnTo>
                    <a:pt x="25" y="99"/>
                  </a:lnTo>
                  <a:lnTo>
                    <a:pt x="22" y="103"/>
                  </a:lnTo>
                  <a:lnTo>
                    <a:pt x="20" y="108"/>
                  </a:lnTo>
                  <a:lnTo>
                    <a:pt x="19" y="112"/>
                  </a:lnTo>
                  <a:lnTo>
                    <a:pt x="17" y="119"/>
                  </a:lnTo>
                  <a:lnTo>
                    <a:pt x="15" y="127"/>
                  </a:lnTo>
                  <a:lnTo>
                    <a:pt x="13" y="136"/>
                  </a:lnTo>
                  <a:lnTo>
                    <a:pt x="10" y="146"/>
                  </a:lnTo>
                  <a:lnTo>
                    <a:pt x="8" y="156"/>
                  </a:lnTo>
                  <a:lnTo>
                    <a:pt x="6" y="167"/>
                  </a:lnTo>
                  <a:lnTo>
                    <a:pt x="3" y="178"/>
                  </a:lnTo>
                  <a:lnTo>
                    <a:pt x="0" y="190"/>
                  </a:lnTo>
                  <a:lnTo>
                    <a:pt x="5" y="189"/>
                  </a:lnTo>
                  <a:lnTo>
                    <a:pt x="10" y="187"/>
                  </a:lnTo>
                  <a:lnTo>
                    <a:pt x="15" y="185"/>
                  </a:lnTo>
                  <a:lnTo>
                    <a:pt x="20" y="184"/>
                  </a:lnTo>
                  <a:lnTo>
                    <a:pt x="24" y="182"/>
                  </a:lnTo>
                  <a:lnTo>
                    <a:pt x="29" y="181"/>
                  </a:lnTo>
                  <a:lnTo>
                    <a:pt x="34" y="179"/>
                  </a:lnTo>
                  <a:lnTo>
                    <a:pt x="39" y="178"/>
                  </a:lnTo>
                  <a:lnTo>
                    <a:pt x="44" y="177"/>
                  </a:lnTo>
                  <a:lnTo>
                    <a:pt x="49" y="176"/>
                  </a:lnTo>
                  <a:lnTo>
                    <a:pt x="54" y="175"/>
                  </a:lnTo>
                  <a:lnTo>
                    <a:pt x="59" y="174"/>
                  </a:lnTo>
                  <a:lnTo>
                    <a:pt x="64" y="173"/>
                  </a:lnTo>
                  <a:lnTo>
                    <a:pt x="69" y="172"/>
                  </a:lnTo>
                  <a:lnTo>
                    <a:pt x="74" y="171"/>
                  </a:lnTo>
                  <a:lnTo>
                    <a:pt x="79" y="170"/>
                  </a:lnTo>
                  <a:lnTo>
                    <a:pt x="89" y="169"/>
                  </a:lnTo>
                  <a:lnTo>
                    <a:pt x="99" y="168"/>
                  </a:lnTo>
                  <a:lnTo>
                    <a:pt x="110" y="167"/>
                  </a:lnTo>
                  <a:lnTo>
                    <a:pt x="120" y="166"/>
                  </a:lnTo>
                  <a:lnTo>
                    <a:pt x="130" y="166"/>
                  </a:lnTo>
                  <a:lnTo>
                    <a:pt x="141" y="166"/>
                  </a:lnTo>
                  <a:lnTo>
                    <a:pt x="151" y="165"/>
                  </a:lnTo>
                  <a:lnTo>
                    <a:pt x="162" y="165"/>
                  </a:lnTo>
                  <a:lnTo>
                    <a:pt x="167" y="165"/>
                  </a:lnTo>
                  <a:lnTo>
                    <a:pt x="171" y="165"/>
                  </a:lnTo>
                  <a:lnTo>
                    <a:pt x="176" y="166"/>
                  </a:lnTo>
                  <a:lnTo>
                    <a:pt x="180" y="166"/>
                  </a:lnTo>
                  <a:lnTo>
                    <a:pt x="185" y="166"/>
                  </a:lnTo>
                  <a:lnTo>
                    <a:pt x="189" y="166"/>
                  </a:lnTo>
                  <a:lnTo>
                    <a:pt x="193" y="166"/>
                  </a:lnTo>
                  <a:lnTo>
                    <a:pt x="197" y="166"/>
                  </a:lnTo>
                  <a:lnTo>
                    <a:pt x="196" y="245"/>
                  </a:lnTo>
                  <a:lnTo>
                    <a:pt x="206" y="241"/>
                  </a:lnTo>
                  <a:lnTo>
                    <a:pt x="215" y="238"/>
                  </a:lnTo>
                  <a:lnTo>
                    <a:pt x="225" y="235"/>
                  </a:lnTo>
                  <a:lnTo>
                    <a:pt x="235" y="232"/>
                  </a:lnTo>
                  <a:lnTo>
                    <a:pt x="245" y="229"/>
                  </a:lnTo>
                  <a:lnTo>
                    <a:pt x="255" y="226"/>
                  </a:lnTo>
                  <a:lnTo>
                    <a:pt x="265" y="224"/>
                  </a:lnTo>
                  <a:lnTo>
                    <a:pt x="275" y="221"/>
                  </a:lnTo>
                  <a:lnTo>
                    <a:pt x="285" y="218"/>
                  </a:lnTo>
                  <a:lnTo>
                    <a:pt x="296" y="216"/>
                  </a:lnTo>
                  <a:lnTo>
                    <a:pt x="306" y="214"/>
                  </a:lnTo>
                  <a:lnTo>
                    <a:pt x="316" y="212"/>
                  </a:lnTo>
                  <a:lnTo>
                    <a:pt x="326" y="210"/>
                  </a:lnTo>
                  <a:lnTo>
                    <a:pt x="336" y="208"/>
                  </a:lnTo>
                  <a:lnTo>
                    <a:pt x="347" y="206"/>
                  </a:lnTo>
                  <a:lnTo>
                    <a:pt x="357" y="204"/>
                  </a:lnTo>
                  <a:lnTo>
                    <a:pt x="367" y="203"/>
                  </a:lnTo>
                  <a:lnTo>
                    <a:pt x="378" y="201"/>
                  </a:lnTo>
                  <a:lnTo>
                    <a:pt x="388" y="200"/>
                  </a:lnTo>
                  <a:lnTo>
                    <a:pt x="399" y="198"/>
                  </a:lnTo>
                  <a:lnTo>
                    <a:pt x="409" y="197"/>
                  </a:lnTo>
                  <a:lnTo>
                    <a:pt x="420" y="196"/>
                  </a:lnTo>
                  <a:lnTo>
                    <a:pt x="430" y="195"/>
                  </a:lnTo>
                  <a:lnTo>
                    <a:pt x="441" y="194"/>
                  </a:lnTo>
                  <a:lnTo>
                    <a:pt x="451" y="193"/>
                  </a:lnTo>
                  <a:lnTo>
                    <a:pt x="462" y="192"/>
                  </a:lnTo>
                  <a:lnTo>
                    <a:pt x="472" y="191"/>
                  </a:lnTo>
                  <a:lnTo>
                    <a:pt x="483" y="191"/>
                  </a:lnTo>
                  <a:lnTo>
                    <a:pt x="494" y="190"/>
                  </a:lnTo>
                  <a:lnTo>
                    <a:pt x="504" y="190"/>
                  </a:lnTo>
                  <a:lnTo>
                    <a:pt x="515" y="189"/>
                  </a:lnTo>
                  <a:lnTo>
                    <a:pt x="526" y="189"/>
                  </a:lnTo>
                  <a:lnTo>
                    <a:pt x="521" y="185"/>
                  </a:lnTo>
                  <a:lnTo>
                    <a:pt x="516" y="182"/>
                  </a:lnTo>
                  <a:lnTo>
                    <a:pt x="512" y="178"/>
                  </a:lnTo>
                  <a:lnTo>
                    <a:pt x="507" y="174"/>
                  </a:lnTo>
                  <a:lnTo>
                    <a:pt x="503" y="171"/>
                  </a:lnTo>
                  <a:lnTo>
                    <a:pt x="499" y="167"/>
                  </a:lnTo>
                  <a:lnTo>
                    <a:pt x="495" y="163"/>
                  </a:lnTo>
                  <a:lnTo>
                    <a:pt x="491" y="159"/>
                  </a:lnTo>
                  <a:lnTo>
                    <a:pt x="487" y="155"/>
                  </a:lnTo>
                  <a:lnTo>
                    <a:pt x="484" y="151"/>
                  </a:lnTo>
                  <a:lnTo>
                    <a:pt x="480" y="147"/>
                  </a:lnTo>
                  <a:lnTo>
                    <a:pt x="477" y="143"/>
                  </a:lnTo>
                  <a:lnTo>
                    <a:pt x="474" y="139"/>
                  </a:lnTo>
                  <a:lnTo>
                    <a:pt x="471" y="135"/>
                  </a:lnTo>
                  <a:lnTo>
                    <a:pt x="468" y="130"/>
                  </a:lnTo>
                  <a:lnTo>
                    <a:pt x="465" y="126"/>
                  </a:lnTo>
                  <a:lnTo>
                    <a:pt x="463" y="122"/>
                  </a:lnTo>
                  <a:lnTo>
                    <a:pt x="461" y="117"/>
                  </a:lnTo>
                  <a:lnTo>
                    <a:pt x="458" y="113"/>
                  </a:lnTo>
                  <a:lnTo>
                    <a:pt x="456" y="108"/>
                  </a:lnTo>
                  <a:lnTo>
                    <a:pt x="455" y="103"/>
                  </a:lnTo>
                  <a:lnTo>
                    <a:pt x="453" y="99"/>
                  </a:lnTo>
                  <a:lnTo>
                    <a:pt x="451" y="94"/>
                  </a:lnTo>
                  <a:lnTo>
                    <a:pt x="450" y="89"/>
                  </a:lnTo>
                  <a:lnTo>
                    <a:pt x="449" y="84"/>
                  </a:lnTo>
                  <a:lnTo>
                    <a:pt x="448" y="79"/>
                  </a:lnTo>
                  <a:lnTo>
                    <a:pt x="448" y="74"/>
                  </a:lnTo>
                  <a:lnTo>
                    <a:pt x="447" y="69"/>
                  </a:lnTo>
                  <a:lnTo>
                    <a:pt x="447" y="64"/>
                  </a:lnTo>
                  <a:lnTo>
                    <a:pt x="447" y="59"/>
                  </a:lnTo>
                  <a:lnTo>
                    <a:pt x="447" y="53"/>
                  </a:lnTo>
                  <a:lnTo>
                    <a:pt x="447" y="48"/>
                  </a:lnTo>
                  <a:close/>
                </a:path>
              </a:pathLst>
            </a:custGeom>
            <a:solidFill>
              <a:srgbClr val="8890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1976438" y="3273426"/>
              <a:ext cx="392113" cy="307975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88"/>
                </a:cxn>
                <a:cxn ang="0">
                  <a:pos x="2" y="96"/>
                </a:cxn>
                <a:cxn ang="0">
                  <a:pos x="7" y="106"/>
                </a:cxn>
                <a:cxn ang="0">
                  <a:pos x="15" y="115"/>
                </a:cxn>
                <a:cxn ang="0">
                  <a:pos x="27" y="125"/>
                </a:cxn>
                <a:cxn ang="0">
                  <a:pos x="41" y="136"/>
                </a:cxn>
                <a:cxn ang="0">
                  <a:pos x="56" y="145"/>
                </a:cxn>
                <a:cxn ang="0">
                  <a:pos x="73" y="155"/>
                </a:cxn>
                <a:cxn ang="0">
                  <a:pos x="91" y="164"/>
                </a:cxn>
                <a:cxn ang="0">
                  <a:pos x="108" y="172"/>
                </a:cxn>
                <a:cxn ang="0">
                  <a:pos x="126" y="179"/>
                </a:cxn>
                <a:cxn ang="0">
                  <a:pos x="142" y="185"/>
                </a:cxn>
                <a:cxn ang="0">
                  <a:pos x="156" y="190"/>
                </a:cxn>
                <a:cxn ang="0">
                  <a:pos x="169" y="193"/>
                </a:cxn>
                <a:cxn ang="0">
                  <a:pos x="179" y="194"/>
                </a:cxn>
                <a:cxn ang="0">
                  <a:pos x="189" y="193"/>
                </a:cxn>
                <a:cxn ang="0">
                  <a:pos x="202" y="187"/>
                </a:cxn>
                <a:cxn ang="0">
                  <a:pos x="213" y="179"/>
                </a:cxn>
                <a:cxn ang="0">
                  <a:pos x="224" y="167"/>
                </a:cxn>
                <a:cxn ang="0">
                  <a:pos x="232" y="153"/>
                </a:cxn>
                <a:cxn ang="0">
                  <a:pos x="239" y="137"/>
                </a:cxn>
                <a:cxn ang="0">
                  <a:pos x="243" y="120"/>
                </a:cxn>
                <a:cxn ang="0">
                  <a:pos x="246" y="102"/>
                </a:cxn>
                <a:cxn ang="0">
                  <a:pos x="247" y="84"/>
                </a:cxn>
                <a:cxn ang="0">
                  <a:pos x="245" y="66"/>
                </a:cxn>
                <a:cxn ang="0">
                  <a:pos x="241" y="50"/>
                </a:cxn>
                <a:cxn ang="0">
                  <a:pos x="234" y="34"/>
                </a:cxn>
                <a:cxn ang="0">
                  <a:pos x="224" y="21"/>
                </a:cxn>
                <a:cxn ang="0">
                  <a:pos x="212" y="11"/>
                </a:cxn>
                <a:cxn ang="0">
                  <a:pos x="196" y="4"/>
                </a:cxn>
                <a:cxn ang="0">
                  <a:pos x="178" y="0"/>
                </a:cxn>
                <a:cxn ang="0">
                  <a:pos x="161" y="0"/>
                </a:cxn>
                <a:cxn ang="0">
                  <a:pos x="148" y="1"/>
                </a:cxn>
                <a:cxn ang="0">
                  <a:pos x="136" y="3"/>
                </a:cxn>
                <a:cxn ang="0">
                  <a:pos x="125" y="6"/>
                </a:cxn>
                <a:cxn ang="0">
                  <a:pos x="114" y="9"/>
                </a:cxn>
                <a:cxn ang="0">
                  <a:pos x="104" y="13"/>
                </a:cxn>
                <a:cxn ang="0">
                  <a:pos x="93" y="18"/>
                </a:cxn>
                <a:cxn ang="0">
                  <a:pos x="84" y="23"/>
                </a:cxn>
                <a:cxn ang="0">
                  <a:pos x="74" y="28"/>
                </a:cxn>
                <a:cxn ang="0">
                  <a:pos x="65" y="34"/>
                </a:cxn>
                <a:cxn ang="0">
                  <a:pos x="51" y="44"/>
                </a:cxn>
                <a:cxn ang="0">
                  <a:pos x="34" y="57"/>
                </a:cxn>
                <a:cxn ang="0">
                  <a:pos x="16" y="70"/>
                </a:cxn>
              </a:cxnLst>
              <a:rect l="0" t="0" r="r" b="b"/>
              <a:pathLst>
                <a:path w="247" h="194">
                  <a:moveTo>
                    <a:pt x="8" y="77"/>
                  </a:moveTo>
                  <a:lnTo>
                    <a:pt x="4" y="80"/>
                  </a:lnTo>
                  <a:lnTo>
                    <a:pt x="2" y="84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2" y="96"/>
                  </a:lnTo>
                  <a:lnTo>
                    <a:pt x="4" y="101"/>
                  </a:lnTo>
                  <a:lnTo>
                    <a:pt x="7" y="106"/>
                  </a:lnTo>
                  <a:lnTo>
                    <a:pt x="11" y="111"/>
                  </a:lnTo>
                  <a:lnTo>
                    <a:pt x="15" y="115"/>
                  </a:lnTo>
                  <a:lnTo>
                    <a:pt x="21" y="120"/>
                  </a:lnTo>
                  <a:lnTo>
                    <a:pt x="27" y="125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48" y="140"/>
                  </a:lnTo>
                  <a:lnTo>
                    <a:pt x="56" y="145"/>
                  </a:lnTo>
                  <a:lnTo>
                    <a:pt x="65" y="150"/>
                  </a:lnTo>
                  <a:lnTo>
                    <a:pt x="73" y="155"/>
                  </a:lnTo>
                  <a:lnTo>
                    <a:pt x="82" y="159"/>
                  </a:lnTo>
                  <a:lnTo>
                    <a:pt x="91" y="164"/>
                  </a:lnTo>
                  <a:lnTo>
                    <a:pt x="99" y="168"/>
                  </a:lnTo>
                  <a:lnTo>
                    <a:pt x="108" y="172"/>
                  </a:lnTo>
                  <a:lnTo>
                    <a:pt x="117" y="176"/>
                  </a:lnTo>
                  <a:lnTo>
                    <a:pt x="126" y="179"/>
                  </a:lnTo>
                  <a:lnTo>
                    <a:pt x="134" y="182"/>
                  </a:lnTo>
                  <a:lnTo>
                    <a:pt x="142" y="185"/>
                  </a:lnTo>
                  <a:lnTo>
                    <a:pt x="149" y="188"/>
                  </a:lnTo>
                  <a:lnTo>
                    <a:pt x="156" y="190"/>
                  </a:lnTo>
                  <a:lnTo>
                    <a:pt x="163" y="192"/>
                  </a:lnTo>
                  <a:lnTo>
                    <a:pt x="169" y="193"/>
                  </a:lnTo>
                  <a:lnTo>
                    <a:pt x="174" y="194"/>
                  </a:lnTo>
                  <a:lnTo>
                    <a:pt x="179" y="194"/>
                  </a:lnTo>
                  <a:lnTo>
                    <a:pt x="183" y="194"/>
                  </a:lnTo>
                  <a:lnTo>
                    <a:pt x="189" y="193"/>
                  </a:lnTo>
                  <a:lnTo>
                    <a:pt x="196" y="191"/>
                  </a:lnTo>
                  <a:lnTo>
                    <a:pt x="202" y="187"/>
                  </a:lnTo>
                  <a:lnTo>
                    <a:pt x="208" y="183"/>
                  </a:lnTo>
                  <a:lnTo>
                    <a:pt x="213" y="179"/>
                  </a:lnTo>
                  <a:lnTo>
                    <a:pt x="219" y="173"/>
                  </a:lnTo>
                  <a:lnTo>
                    <a:pt x="224" y="167"/>
                  </a:lnTo>
                  <a:lnTo>
                    <a:pt x="228" y="160"/>
                  </a:lnTo>
                  <a:lnTo>
                    <a:pt x="232" y="153"/>
                  </a:lnTo>
                  <a:lnTo>
                    <a:pt x="235" y="145"/>
                  </a:lnTo>
                  <a:lnTo>
                    <a:pt x="239" y="137"/>
                  </a:lnTo>
                  <a:lnTo>
                    <a:pt x="241" y="128"/>
                  </a:lnTo>
                  <a:lnTo>
                    <a:pt x="243" y="120"/>
                  </a:lnTo>
                  <a:lnTo>
                    <a:pt x="245" y="111"/>
                  </a:lnTo>
                  <a:lnTo>
                    <a:pt x="246" y="102"/>
                  </a:lnTo>
                  <a:lnTo>
                    <a:pt x="247" y="93"/>
                  </a:lnTo>
                  <a:lnTo>
                    <a:pt x="247" y="84"/>
                  </a:lnTo>
                  <a:lnTo>
                    <a:pt x="246" y="75"/>
                  </a:lnTo>
                  <a:lnTo>
                    <a:pt x="245" y="66"/>
                  </a:lnTo>
                  <a:lnTo>
                    <a:pt x="243" y="58"/>
                  </a:lnTo>
                  <a:lnTo>
                    <a:pt x="241" y="50"/>
                  </a:lnTo>
                  <a:lnTo>
                    <a:pt x="238" y="42"/>
                  </a:lnTo>
                  <a:lnTo>
                    <a:pt x="234" y="34"/>
                  </a:lnTo>
                  <a:lnTo>
                    <a:pt x="229" y="28"/>
                  </a:lnTo>
                  <a:lnTo>
                    <a:pt x="224" y="21"/>
                  </a:lnTo>
                  <a:lnTo>
                    <a:pt x="218" y="16"/>
                  </a:lnTo>
                  <a:lnTo>
                    <a:pt x="212" y="11"/>
                  </a:lnTo>
                  <a:lnTo>
                    <a:pt x="204" y="7"/>
                  </a:lnTo>
                  <a:lnTo>
                    <a:pt x="196" y="4"/>
                  </a:lnTo>
                  <a:lnTo>
                    <a:pt x="187" y="1"/>
                  </a:lnTo>
                  <a:lnTo>
                    <a:pt x="178" y="0"/>
                  </a:lnTo>
                  <a:lnTo>
                    <a:pt x="167" y="0"/>
                  </a:lnTo>
                  <a:lnTo>
                    <a:pt x="161" y="0"/>
                  </a:lnTo>
                  <a:lnTo>
                    <a:pt x="154" y="0"/>
                  </a:lnTo>
                  <a:lnTo>
                    <a:pt x="148" y="1"/>
                  </a:lnTo>
                  <a:lnTo>
                    <a:pt x="142" y="2"/>
                  </a:lnTo>
                  <a:lnTo>
                    <a:pt x="136" y="3"/>
                  </a:lnTo>
                  <a:lnTo>
                    <a:pt x="131" y="4"/>
                  </a:lnTo>
                  <a:lnTo>
                    <a:pt x="125" y="6"/>
                  </a:lnTo>
                  <a:lnTo>
                    <a:pt x="120" y="8"/>
                  </a:lnTo>
                  <a:lnTo>
                    <a:pt x="114" y="9"/>
                  </a:lnTo>
                  <a:lnTo>
                    <a:pt x="109" y="11"/>
                  </a:lnTo>
                  <a:lnTo>
                    <a:pt x="104" y="13"/>
                  </a:lnTo>
                  <a:lnTo>
                    <a:pt x="98" y="15"/>
                  </a:lnTo>
                  <a:lnTo>
                    <a:pt x="93" y="18"/>
                  </a:lnTo>
                  <a:lnTo>
                    <a:pt x="88" y="20"/>
                  </a:lnTo>
                  <a:lnTo>
                    <a:pt x="84" y="23"/>
                  </a:lnTo>
                  <a:lnTo>
                    <a:pt x="79" y="26"/>
                  </a:lnTo>
                  <a:lnTo>
                    <a:pt x="74" y="28"/>
                  </a:lnTo>
                  <a:lnTo>
                    <a:pt x="69" y="31"/>
                  </a:lnTo>
                  <a:lnTo>
                    <a:pt x="65" y="34"/>
                  </a:lnTo>
                  <a:lnTo>
                    <a:pt x="60" y="37"/>
                  </a:lnTo>
                  <a:lnTo>
                    <a:pt x="51" y="44"/>
                  </a:lnTo>
                  <a:lnTo>
                    <a:pt x="42" y="50"/>
                  </a:lnTo>
                  <a:lnTo>
                    <a:pt x="34" y="57"/>
                  </a:lnTo>
                  <a:lnTo>
                    <a:pt x="25" y="63"/>
                  </a:lnTo>
                  <a:lnTo>
                    <a:pt x="16" y="70"/>
                  </a:lnTo>
                  <a:lnTo>
                    <a:pt x="8" y="77"/>
                  </a:lnTo>
                  <a:close/>
                </a:path>
              </a:pathLst>
            </a:custGeom>
            <a:solidFill>
              <a:srgbClr val="E2A98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2386013" y="2667001"/>
              <a:ext cx="203200" cy="231775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0" y="40"/>
                </a:cxn>
                <a:cxn ang="0">
                  <a:pos x="2" y="35"/>
                </a:cxn>
                <a:cxn ang="0">
                  <a:pos x="4" y="30"/>
                </a:cxn>
                <a:cxn ang="0">
                  <a:pos x="8" y="25"/>
                </a:cxn>
                <a:cxn ang="0">
                  <a:pos x="12" y="20"/>
                </a:cxn>
                <a:cxn ang="0">
                  <a:pos x="17" y="16"/>
                </a:cxn>
                <a:cxn ang="0">
                  <a:pos x="23" y="12"/>
                </a:cxn>
                <a:cxn ang="0">
                  <a:pos x="29" y="9"/>
                </a:cxn>
                <a:cxn ang="0">
                  <a:pos x="36" y="6"/>
                </a:cxn>
                <a:cxn ang="0">
                  <a:pos x="42" y="4"/>
                </a:cxn>
                <a:cxn ang="0">
                  <a:pos x="50" y="2"/>
                </a:cxn>
                <a:cxn ang="0">
                  <a:pos x="57" y="1"/>
                </a:cxn>
                <a:cxn ang="0">
                  <a:pos x="65" y="0"/>
                </a:cxn>
                <a:cxn ang="0">
                  <a:pos x="72" y="0"/>
                </a:cxn>
                <a:cxn ang="0">
                  <a:pos x="79" y="1"/>
                </a:cxn>
                <a:cxn ang="0">
                  <a:pos x="88" y="3"/>
                </a:cxn>
                <a:cxn ang="0">
                  <a:pos x="97" y="6"/>
                </a:cxn>
                <a:cxn ang="0">
                  <a:pos x="105" y="11"/>
                </a:cxn>
                <a:cxn ang="0">
                  <a:pos x="111" y="16"/>
                </a:cxn>
                <a:cxn ang="0">
                  <a:pos x="117" y="21"/>
                </a:cxn>
                <a:cxn ang="0">
                  <a:pos x="121" y="28"/>
                </a:cxn>
                <a:cxn ang="0">
                  <a:pos x="124" y="35"/>
                </a:cxn>
                <a:cxn ang="0">
                  <a:pos x="126" y="42"/>
                </a:cxn>
                <a:cxn ang="0">
                  <a:pos x="128" y="49"/>
                </a:cxn>
                <a:cxn ang="0">
                  <a:pos x="128" y="57"/>
                </a:cxn>
                <a:cxn ang="0">
                  <a:pos x="128" y="65"/>
                </a:cxn>
                <a:cxn ang="0">
                  <a:pos x="127" y="73"/>
                </a:cxn>
                <a:cxn ang="0">
                  <a:pos x="126" y="80"/>
                </a:cxn>
                <a:cxn ang="0">
                  <a:pos x="123" y="88"/>
                </a:cxn>
                <a:cxn ang="0">
                  <a:pos x="121" y="95"/>
                </a:cxn>
                <a:cxn ang="0">
                  <a:pos x="118" y="101"/>
                </a:cxn>
                <a:cxn ang="0">
                  <a:pos x="110" y="113"/>
                </a:cxn>
                <a:cxn ang="0">
                  <a:pos x="100" y="127"/>
                </a:cxn>
                <a:cxn ang="0">
                  <a:pos x="90" y="137"/>
                </a:cxn>
                <a:cxn ang="0">
                  <a:pos x="79" y="143"/>
                </a:cxn>
                <a:cxn ang="0">
                  <a:pos x="70" y="146"/>
                </a:cxn>
                <a:cxn ang="0">
                  <a:pos x="60" y="146"/>
                </a:cxn>
                <a:cxn ang="0">
                  <a:pos x="52" y="143"/>
                </a:cxn>
                <a:cxn ang="0">
                  <a:pos x="43" y="138"/>
                </a:cxn>
                <a:cxn ang="0">
                  <a:pos x="36" y="131"/>
                </a:cxn>
                <a:cxn ang="0">
                  <a:pos x="28" y="122"/>
                </a:cxn>
                <a:cxn ang="0">
                  <a:pos x="22" y="112"/>
                </a:cxn>
                <a:cxn ang="0">
                  <a:pos x="16" y="101"/>
                </a:cxn>
                <a:cxn ang="0">
                  <a:pos x="11" y="90"/>
                </a:cxn>
                <a:cxn ang="0">
                  <a:pos x="7" y="77"/>
                </a:cxn>
                <a:cxn ang="0">
                  <a:pos x="3" y="65"/>
                </a:cxn>
                <a:cxn ang="0">
                  <a:pos x="1" y="54"/>
                </a:cxn>
              </a:cxnLst>
              <a:rect l="0" t="0" r="r" b="b"/>
              <a:pathLst>
                <a:path w="128" h="146">
                  <a:moveTo>
                    <a:pt x="0" y="48"/>
                  </a:moveTo>
                  <a:lnTo>
                    <a:pt x="0" y="46"/>
                  </a:lnTo>
                  <a:lnTo>
                    <a:pt x="0" y="43"/>
                  </a:lnTo>
                  <a:lnTo>
                    <a:pt x="0" y="40"/>
                  </a:lnTo>
                  <a:lnTo>
                    <a:pt x="1" y="37"/>
                  </a:lnTo>
                  <a:lnTo>
                    <a:pt x="2" y="35"/>
                  </a:lnTo>
                  <a:lnTo>
                    <a:pt x="3" y="32"/>
                  </a:lnTo>
                  <a:lnTo>
                    <a:pt x="4" y="30"/>
                  </a:lnTo>
                  <a:lnTo>
                    <a:pt x="6" y="27"/>
                  </a:lnTo>
                  <a:lnTo>
                    <a:pt x="8" y="25"/>
                  </a:lnTo>
                  <a:lnTo>
                    <a:pt x="10" y="23"/>
                  </a:lnTo>
                  <a:lnTo>
                    <a:pt x="12" y="20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20" y="14"/>
                  </a:lnTo>
                  <a:lnTo>
                    <a:pt x="23" y="12"/>
                  </a:lnTo>
                  <a:lnTo>
                    <a:pt x="26" y="11"/>
                  </a:lnTo>
                  <a:lnTo>
                    <a:pt x="29" y="9"/>
                  </a:lnTo>
                  <a:lnTo>
                    <a:pt x="32" y="7"/>
                  </a:lnTo>
                  <a:lnTo>
                    <a:pt x="36" y="6"/>
                  </a:lnTo>
                  <a:lnTo>
                    <a:pt x="39" y="5"/>
                  </a:lnTo>
                  <a:lnTo>
                    <a:pt x="42" y="4"/>
                  </a:lnTo>
                  <a:lnTo>
                    <a:pt x="46" y="3"/>
                  </a:lnTo>
                  <a:lnTo>
                    <a:pt x="50" y="2"/>
                  </a:lnTo>
                  <a:lnTo>
                    <a:pt x="53" y="1"/>
                  </a:lnTo>
                  <a:lnTo>
                    <a:pt x="57" y="1"/>
                  </a:lnTo>
                  <a:lnTo>
                    <a:pt x="61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5" y="0"/>
                  </a:lnTo>
                  <a:lnTo>
                    <a:pt x="79" y="1"/>
                  </a:lnTo>
                  <a:lnTo>
                    <a:pt x="83" y="2"/>
                  </a:lnTo>
                  <a:lnTo>
                    <a:pt x="88" y="3"/>
                  </a:lnTo>
                  <a:lnTo>
                    <a:pt x="92" y="4"/>
                  </a:lnTo>
                  <a:lnTo>
                    <a:pt x="97" y="6"/>
                  </a:lnTo>
                  <a:lnTo>
                    <a:pt x="101" y="8"/>
                  </a:lnTo>
                  <a:lnTo>
                    <a:pt x="105" y="11"/>
                  </a:lnTo>
                  <a:lnTo>
                    <a:pt x="108" y="13"/>
                  </a:lnTo>
                  <a:lnTo>
                    <a:pt x="111" y="16"/>
                  </a:lnTo>
                  <a:lnTo>
                    <a:pt x="114" y="18"/>
                  </a:lnTo>
                  <a:lnTo>
                    <a:pt x="117" y="21"/>
                  </a:lnTo>
                  <a:lnTo>
                    <a:pt x="119" y="25"/>
                  </a:lnTo>
                  <a:lnTo>
                    <a:pt x="121" y="28"/>
                  </a:lnTo>
                  <a:lnTo>
                    <a:pt x="123" y="31"/>
                  </a:lnTo>
                  <a:lnTo>
                    <a:pt x="124" y="35"/>
                  </a:lnTo>
                  <a:lnTo>
                    <a:pt x="125" y="38"/>
                  </a:lnTo>
                  <a:lnTo>
                    <a:pt x="126" y="42"/>
                  </a:lnTo>
                  <a:lnTo>
                    <a:pt x="127" y="46"/>
                  </a:lnTo>
                  <a:lnTo>
                    <a:pt x="128" y="49"/>
                  </a:lnTo>
                  <a:lnTo>
                    <a:pt x="128" y="53"/>
                  </a:lnTo>
                  <a:lnTo>
                    <a:pt x="128" y="57"/>
                  </a:lnTo>
                  <a:lnTo>
                    <a:pt x="128" y="61"/>
                  </a:lnTo>
                  <a:lnTo>
                    <a:pt x="128" y="65"/>
                  </a:lnTo>
                  <a:lnTo>
                    <a:pt x="128" y="69"/>
                  </a:lnTo>
                  <a:lnTo>
                    <a:pt x="127" y="73"/>
                  </a:lnTo>
                  <a:lnTo>
                    <a:pt x="127" y="76"/>
                  </a:lnTo>
                  <a:lnTo>
                    <a:pt x="126" y="80"/>
                  </a:lnTo>
                  <a:lnTo>
                    <a:pt x="125" y="84"/>
                  </a:lnTo>
                  <a:lnTo>
                    <a:pt x="123" y="88"/>
                  </a:lnTo>
                  <a:lnTo>
                    <a:pt x="122" y="91"/>
                  </a:lnTo>
                  <a:lnTo>
                    <a:pt x="121" y="95"/>
                  </a:lnTo>
                  <a:lnTo>
                    <a:pt x="119" y="98"/>
                  </a:lnTo>
                  <a:lnTo>
                    <a:pt x="118" y="101"/>
                  </a:lnTo>
                  <a:lnTo>
                    <a:pt x="116" y="104"/>
                  </a:lnTo>
                  <a:lnTo>
                    <a:pt x="110" y="113"/>
                  </a:lnTo>
                  <a:lnTo>
                    <a:pt x="105" y="120"/>
                  </a:lnTo>
                  <a:lnTo>
                    <a:pt x="100" y="127"/>
                  </a:lnTo>
                  <a:lnTo>
                    <a:pt x="95" y="132"/>
                  </a:lnTo>
                  <a:lnTo>
                    <a:pt x="90" y="137"/>
                  </a:lnTo>
                  <a:lnTo>
                    <a:pt x="84" y="140"/>
                  </a:lnTo>
                  <a:lnTo>
                    <a:pt x="79" y="143"/>
                  </a:lnTo>
                  <a:lnTo>
                    <a:pt x="75" y="145"/>
                  </a:lnTo>
                  <a:lnTo>
                    <a:pt x="70" y="146"/>
                  </a:lnTo>
                  <a:lnTo>
                    <a:pt x="65" y="146"/>
                  </a:lnTo>
                  <a:lnTo>
                    <a:pt x="60" y="146"/>
                  </a:lnTo>
                  <a:lnTo>
                    <a:pt x="56" y="145"/>
                  </a:lnTo>
                  <a:lnTo>
                    <a:pt x="52" y="143"/>
                  </a:lnTo>
                  <a:lnTo>
                    <a:pt x="47" y="141"/>
                  </a:lnTo>
                  <a:lnTo>
                    <a:pt x="43" y="138"/>
                  </a:lnTo>
                  <a:lnTo>
                    <a:pt x="39" y="135"/>
                  </a:lnTo>
                  <a:lnTo>
                    <a:pt x="36" y="131"/>
                  </a:lnTo>
                  <a:lnTo>
                    <a:pt x="32" y="127"/>
                  </a:lnTo>
                  <a:lnTo>
                    <a:pt x="28" y="122"/>
                  </a:lnTo>
                  <a:lnTo>
                    <a:pt x="25" y="117"/>
                  </a:lnTo>
                  <a:lnTo>
                    <a:pt x="22" y="112"/>
                  </a:lnTo>
                  <a:lnTo>
                    <a:pt x="19" y="107"/>
                  </a:lnTo>
                  <a:lnTo>
                    <a:pt x="16" y="101"/>
                  </a:lnTo>
                  <a:lnTo>
                    <a:pt x="14" y="95"/>
                  </a:lnTo>
                  <a:lnTo>
                    <a:pt x="11" y="90"/>
                  </a:lnTo>
                  <a:lnTo>
                    <a:pt x="9" y="84"/>
                  </a:lnTo>
                  <a:lnTo>
                    <a:pt x="7" y="77"/>
                  </a:lnTo>
                  <a:lnTo>
                    <a:pt x="5" y="71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4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E4B09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2432051" y="2693988"/>
              <a:ext cx="109538" cy="169863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" y="47"/>
                </a:cxn>
                <a:cxn ang="0">
                  <a:pos x="4" y="40"/>
                </a:cxn>
                <a:cxn ang="0">
                  <a:pos x="6" y="35"/>
                </a:cxn>
                <a:cxn ang="0">
                  <a:pos x="9" y="29"/>
                </a:cxn>
                <a:cxn ang="0">
                  <a:pos x="12" y="24"/>
                </a:cxn>
                <a:cxn ang="0">
                  <a:pos x="16" y="18"/>
                </a:cxn>
                <a:cxn ang="0">
                  <a:pos x="21" y="13"/>
                </a:cxn>
                <a:cxn ang="0">
                  <a:pos x="26" y="8"/>
                </a:cxn>
                <a:cxn ang="0">
                  <a:pos x="32" y="4"/>
                </a:cxn>
                <a:cxn ang="0">
                  <a:pos x="39" y="2"/>
                </a:cxn>
                <a:cxn ang="0">
                  <a:pos x="46" y="0"/>
                </a:cxn>
                <a:cxn ang="0">
                  <a:pos x="55" y="1"/>
                </a:cxn>
                <a:cxn ang="0">
                  <a:pos x="64" y="3"/>
                </a:cxn>
                <a:cxn ang="0">
                  <a:pos x="66" y="5"/>
                </a:cxn>
                <a:cxn ang="0">
                  <a:pos x="55" y="8"/>
                </a:cxn>
                <a:cxn ang="0">
                  <a:pos x="48" y="11"/>
                </a:cxn>
                <a:cxn ang="0">
                  <a:pos x="42" y="14"/>
                </a:cxn>
                <a:cxn ang="0">
                  <a:pos x="37" y="17"/>
                </a:cxn>
                <a:cxn ang="0">
                  <a:pos x="32" y="20"/>
                </a:cxn>
                <a:cxn ang="0">
                  <a:pos x="28" y="24"/>
                </a:cxn>
                <a:cxn ang="0">
                  <a:pos x="24" y="28"/>
                </a:cxn>
                <a:cxn ang="0">
                  <a:pos x="21" y="33"/>
                </a:cxn>
                <a:cxn ang="0">
                  <a:pos x="18" y="39"/>
                </a:cxn>
                <a:cxn ang="0">
                  <a:pos x="17" y="45"/>
                </a:cxn>
                <a:cxn ang="0">
                  <a:pos x="18" y="52"/>
                </a:cxn>
                <a:cxn ang="0">
                  <a:pos x="19" y="55"/>
                </a:cxn>
                <a:cxn ang="0">
                  <a:pos x="25" y="56"/>
                </a:cxn>
                <a:cxn ang="0">
                  <a:pos x="31" y="57"/>
                </a:cxn>
                <a:cxn ang="0">
                  <a:pos x="36" y="58"/>
                </a:cxn>
                <a:cxn ang="0">
                  <a:pos x="41" y="59"/>
                </a:cxn>
                <a:cxn ang="0">
                  <a:pos x="45" y="61"/>
                </a:cxn>
                <a:cxn ang="0">
                  <a:pos x="49" y="64"/>
                </a:cxn>
                <a:cxn ang="0">
                  <a:pos x="52" y="67"/>
                </a:cxn>
                <a:cxn ang="0">
                  <a:pos x="54" y="71"/>
                </a:cxn>
                <a:cxn ang="0">
                  <a:pos x="55" y="75"/>
                </a:cxn>
                <a:cxn ang="0">
                  <a:pos x="53" y="81"/>
                </a:cxn>
                <a:cxn ang="0">
                  <a:pos x="50" y="87"/>
                </a:cxn>
                <a:cxn ang="0">
                  <a:pos x="44" y="94"/>
                </a:cxn>
                <a:cxn ang="0">
                  <a:pos x="35" y="102"/>
                </a:cxn>
                <a:cxn ang="0">
                  <a:pos x="31" y="105"/>
                </a:cxn>
                <a:cxn ang="0">
                  <a:pos x="35" y="97"/>
                </a:cxn>
                <a:cxn ang="0">
                  <a:pos x="37" y="94"/>
                </a:cxn>
                <a:cxn ang="0">
                  <a:pos x="38" y="89"/>
                </a:cxn>
                <a:cxn ang="0">
                  <a:pos x="39" y="85"/>
                </a:cxn>
                <a:cxn ang="0">
                  <a:pos x="40" y="80"/>
                </a:cxn>
                <a:cxn ang="0">
                  <a:pos x="39" y="75"/>
                </a:cxn>
                <a:cxn ang="0">
                  <a:pos x="37" y="70"/>
                </a:cxn>
                <a:cxn ang="0">
                  <a:pos x="34" y="66"/>
                </a:cxn>
                <a:cxn ang="0">
                  <a:pos x="30" y="62"/>
                </a:cxn>
                <a:cxn ang="0">
                  <a:pos x="24" y="59"/>
                </a:cxn>
                <a:cxn ang="0">
                  <a:pos x="16" y="56"/>
                </a:cxn>
                <a:cxn ang="0">
                  <a:pos x="6" y="54"/>
                </a:cxn>
              </a:cxnLst>
              <a:rect l="0" t="0" r="r" b="b"/>
              <a:pathLst>
                <a:path w="69" h="107">
                  <a:moveTo>
                    <a:pt x="0" y="53"/>
                  </a:moveTo>
                  <a:lnTo>
                    <a:pt x="0" y="52"/>
                  </a:lnTo>
                  <a:lnTo>
                    <a:pt x="1" y="50"/>
                  </a:lnTo>
                  <a:lnTo>
                    <a:pt x="2" y="47"/>
                  </a:lnTo>
                  <a:lnTo>
                    <a:pt x="3" y="42"/>
                  </a:lnTo>
                  <a:lnTo>
                    <a:pt x="4" y="40"/>
                  </a:lnTo>
                  <a:lnTo>
                    <a:pt x="5" y="37"/>
                  </a:lnTo>
                  <a:lnTo>
                    <a:pt x="6" y="35"/>
                  </a:lnTo>
                  <a:lnTo>
                    <a:pt x="8" y="32"/>
                  </a:lnTo>
                  <a:lnTo>
                    <a:pt x="9" y="29"/>
                  </a:lnTo>
                  <a:lnTo>
                    <a:pt x="11" y="26"/>
                  </a:lnTo>
                  <a:lnTo>
                    <a:pt x="12" y="24"/>
                  </a:lnTo>
                  <a:lnTo>
                    <a:pt x="14" y="21"/>
                  </a:lnTo>
                  <a:lnTo>
                    <a:pt x="16" y="18"/>
                  </a:lnTo>
                  <a:lnTo>
                    <a:pt x="19" y="15"/>
                  </a:lnTo>
                  <a:lnTo>
                    <a:pt x="21" y="13"/>
                  </a:lnTo>
                  <a:lnTo>
                    <a:pt x="24" y="10"/>
                  </a:lnTo>
                  <a:lnTo>
                    <a:pt x="26" y="8"/>
                  </a:lnTo>
                  <a:lnTo>
                    <a:pt x="29" y="6"/>
                  </a:lnTo>
                  <a:lnTo>
                    <a:pt x="32" y="4"/>
                  </a:lnTo>
                  <a:lnTo>
                    <a:pt x="35" y="3"/>
                  </a:lnTo>
                  <a:lnTo>
                    <a:pt x="39" y="2"/>
                  </a:lnTo>
                  <a:lnTo>
                    <a:pt x="43" y="1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5" y="1"/>
                  </a:lnTo>
                  <a:lnTo>
                    <a:pt x="59" y="1"/>
                  </a:lnTo>
                  <a:lnTo>
                    <a:pt x="64" y="3"/>
                  </a:lnTo>
                  <a:lnTo>
                    <a:pt x="69" y="4"/>
                  </a:lnTo>
                  <a:lnTo>
                    <a:pt x="66" y="5"/>
                  </a:lnTo>
                  <a:lnTo>
                    <a:pt x="59" y="7"/>
                  </a:lnTo>
                  <a:lnTo>
                    <a:pt x="55" y="8"/>
                  </a:lnTo>
                  <a:lnTo>
                    <a:pt x="50" y="10"/>
                  </a:lnTo>
                  <a:lnTo>
                    <a:pt x="48" y="11"/>
                  </a:lnTo>
                  <a:lnTo>
                    <a:pt x="45" y="12"/>
                  </a:lnTo>
                  <a:lnTo>
                    <a:pt x="42" y="14"/>
                  </a:lnTo>
                  <a:lnTo>
                    <a:pt x="40" y="15"/>
                  </a:lnTo>
                  <a:lnTo>
                    <a:pt x="37" y="17"/>
                  </a:lnTo>
                  <a:lnTo>
                    <a:pt x="35" y="18"/>
                  </a:lnTo>
                  <a:lnTo>
                    <a:pt x="32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26" y="26"/>
                  </a:lnTo>
                  <a:lnTo>
                    <a:pt x="24" y="28"/>
                  </a:lnTo>
                  <a:lnTo>
                    <a:pt x="22" y="31"/>
                  </a:lnTo>
                  <a:lnTo>
                    <a:pt x="21" y="33"/>
                  </a:lnTo>
                  <a:lnTo>
                    <a:pt x="19" y="36"/>
                  </a:lnTo>
                  <a:lnTo>
                    <a:pt x="18" y="39"/>
                  </a:lnTo>
                  <a:lnTo>
                    <a:pt x="18" y="42"/>
                  </a:lnTo>
                  <a:lnTo>
                    <a:pt x="17" y="45"/>
                  </a:lnTo>
                  <a:lnTo>
                    <a:pt x="17" y="48"/>
                  </a:lnTo>
                  <a:lnTo>
                    <a:pt x="18" y="52"/>
                  </a:lnTo>
                  <a:lnTo>
                    <a:pt x="19" y="55"/>
                  </a:lnTo>
                  <a:lnTo>
                    <a:pt x="19" y="55"/>
                  </a:lnTo>
                  <a:lnTo>
                    <a:pt x="22" y="56"/>
                  </a:lnTo>
                  <a:lnTo>
                    <a:pt x="25" y="56"/>
                  </a:lnTo>
                  <a:lnTo>
                    <a:pt x="29" y="56"/>
                  </a:lnTo>
                  <a:lnTo>
                    <a:pt x="31" y="57"/>
                  </a:lnTo>
                  <a:lnTo>
                    <a:pt x="34" y="57"/>
                  </a:lnTo>
                  <a:lnTo>
                    <a:pt x="36" y="58"/>
                  </a:lnTo>
                  <a:lnTo>
                    <a:pt x="39" y="59"/>
                  </a:lnTo>
                  <a:lnTo>
                    <a:pt x="41" y="59"/>
                  </a:lnTo>
                  <a:lnTo>
                    <a:pt x="43" y="60"/>
                  </a:lnTo>
                  <a:lnTo>
                    <a:pt x="45" y="61"/>
                  </a:lnTo>
                  <a:lnTo>
                    <a:pt x="47" y="63"/>
                  </a:lnTo>
                  <a:lnTo>
                    <a:pt x="49" y="64"/>
                  </a:lnTo>
                  <a:lnTo>
                    <a:pt x="51" y="65"/>
                  </a:lnTo>
                  <a:lnTo>
                    <a:pt x="52" y="67"/>
                  </a:lnTo>
                  <a:lnTo>
                    <a:pt x="54" y="69"/>
                  </a:lnTo>
                  <a:lnTo>
                    <a:pt x="54" y="71"/>
                  </a:lnTo>
                  <a:lnTo>
                    <a:pt x="55" y="73"/>
                  </a:lnTo>
                  <a:lnTo>
                    <a:pt x="55" y="75"/>
                  </a:lnTo>
                  <a:lnTo>
                    <a:pt x="54" y="78"/>
                  </a:lnTo>
                  <a:lnTo>
                    <a:pt x="53" y="81"/>
                  </a:lnTo>
                  <a:lnTo>
                    <a:pt x="52" y="84"/>
                  </a:lnTo>
                  <a:lnTo>
                    <a:pt x="50" y="87"/>
                  </a:lnTo>
                  <a:lnTo>
                    <a:pt x="47" y="90"/>
                  </a:lnTo>
                  <a:lnTo>
                    <a:pt x="44" y="94"/>
                  </a:lnTo>
                  <a:lnTo>
                    <a:pt x="40" y="98"/>
                  </a:lnTo>
                  <a:lnTo>
                    <a:pt x="35" y="102"/>
                  </a:lnTo>
                  <a:lnTo>
                    <a:pt x="29" y="107"/>
                  </a:lnTo>
                  <a:lnTo>
                    <a:pt x="31" y="105"/>
                  </a:lnTo>
                  <a:lnTo>
                    <a:pt x="34" y="99"/>
                  </a:lnTo>
                  <a:lnTo>
                    <a:pt x="35" y="97"/>
                  </a:lnTo>
                  <a:lnTo>
                    <a:pt x="36" y="96"/>
                  </a:lnTo>
                  <a:lnTo>
                    <a:pt x="37" y="94"/>
                  </a:lnTo>
                  <a:lnTo>
                    <a:pt x="37" y="91"/>
                  </a:lnTo>
                  <a:lnTo>
                    <a:pt x="38" y="89"/>
                  </a:lnTo>
                  <a:lnTo>
                    <a:pt x="39" y="87"/>
                  </a:lnTo>
                  <a:lnTo>
                    <a:pt x="39" y="85"/>
                  </a:lnTo>
                  <a:lnTo>
                    <a:pt x="39" y="82"/>
                  </a:lnTo>
                  <a:lnTo>
                    <a:pt x="40" y="80"/>
                  </a:lnTo>
                  <a:lnTo>
                    <a:pt x="39" y="77"/>
                  </a:lnTo>
                  <a:lnTo>
                    <a:pt x="39" y="75"/>
                  </a:lnTo>
                  <a:lnTo>
                    <a:pt x="38" y="73"/>
                  </a:lnTo>
                  <a:lnTo>
                    <a:pt x="37" y="70"/>
                  </a:lnTo>
                  <a:lnTo>
                    <a:pt x="36" y="68"/>
                  </a:lnTo>
                  <a:lnTo>
                    <a:pt x="34" y="66"/>
                  </a:lnTo>
                  <a:lnTo>
                    <a:pt x="32" y="64"/>
                  </a:lnTo>
                  <a:lnTo>
                    <a:pt x="30" y="62"/>
                  </a:lnTo>
                  <a:lnTo>
                    <a:pt x="27" y="60"/>
                  </a:lnTo>
                  <a:lnTo>
                    <a:pt x="24" y="59"/>
                  </a:lnTo>
                  <a:lnTo>
                    <a:pt x="20" y="57"/>
                  </a:lnTo>
                  <a:lnTo>
                    <a:pt x="16" y="56"/>
                  </a:lnTo>
                  <a:lnTo>
                    <a:pt x="11" y="55"/>
                  </a:lnTo>
                  <a:lnTo>
                    <a:pt x="6" y="54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C28F7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auto">
            <a:xfrm>
              <a:off x="2366963" y="3656013"/>
              <a:ext cx="595313" cy="303213"/>
            </a:xfrm>
            <a:custGeom>
              <a:avLst/>
              <a:gdLst/>
              <a:ahLst/>
              <a:cxnLst>
                <a:cxn ang="0">
                  <a:pos x="50" y="35"/>
                </a:cxn>
                <a:cxn ang="0">
                  <a:pos x="41" y="51"/>
                </a:cxn>
                <a:cxn ang="0">
                  <a:pos x="27" y="76"/>
                </a:cxn>
                <a:cxn ang="0">
                  <a:pos x="13" y="105"/>
                </a:cxn>
                <a:cxn ang="0">
                  <a:pos x="6" y="123"/>
                </a:cxn>
                <a:cxn ang="0">
                  <a:pos x="2" y="135"/>
                </a:cxn>
                <a:cxn ang="0">
                  <a:pos x="0" y="145"/>
                </a:cxn>
                <a:cxn ang="0">
                  <a:pos x="0" y="154"/>
                </a:cxn>
                <a:cxn ang="0">
                  <a:pos x="2" y="160"/>
                </a:cxn>
                <a:cxn ang="0">
                  <a:pos x="5" y="165"/>
                </a:cxn>
                <a:cxn ang="0">
                  <a:pos x="9" y="168"/>
                </a:cxn>
                <a:cxn ang="0">
                  <a:pos x="14" y="170"/>
                </a:cxn>
                <a:cxn ang="0">
                  <a:pos x="19" y="172"/>
                </a:cxn>
                <a:cxn ang="0">
                  <a:pos x="25" y="172"/>
                </a:cxn>
                <a:cxn ang="0">
                  <a:pos x="33" y="172"/>
                </a:cxn>
                <a:cxn ang="0">
                  <a:pos x="36" y="173"/>
                </a:cxn>
                <a:cxn ang="0">
                  <a:pos x="45" y="177"/>
                </a:cxn>
                <a:cxn ang="0">
                  <a:pos x="61" y="180"/>
                </a:cxn>
                <a:cxn ang="0">
                  <a:pos x="74" y="183"/>
                </a:cxn>
                <a:cxn ang="0">
                  <a:pos x="91" y="185"/>
                </a:cxn>
                <a:cxn ang="0">
                  <a:pos x="112" y="187"/>
                </a:cxn>
                <a:cxn ang="0">
                  <a:pos x="137" y="189"/>
                </a:cxn>
                <a:cxn ang="0">
                  <a:pos x="167" y="190"/>
                </a:cxn>
                <a:cxn ang="0">
                  <a:pos x="197" y="191"/>
                </a:cxn>
                <a:cxn ang="0">
                  <a:pos x="223" y="191"/>
                </a:cxn>
                <a:cxn ang="0">
                  <a:pos x="245" y="191"/>
                </a:cxn>
                <a:cxn ang="0">
                  <a:pos x="263" y="189"/>
                </a:cxn>
                <a:cxn ang="0">
                  <a:pos x="278" y="188"/>
                </a:cxn>
                <a:cxn ang="0">
                  <a:pos x="291" y="186"/>
                </a:cxn>
                <a:cxn ang="0">
                  <a:pos x="302" y="184"/>
                </a:cxn>
                <a:cxn ang="0">
                  <a:pos x="310" y="181"/>
                </a:cxn>
                <a:cxn ang="0">
                  <a:pos x="324" y="176"/>
                </a:cxn>
                <a:cxn ang="0">
                  <a:pos x="337" y="170"/>
                </a:cxn>
                <a:cxn ang="0">
                  <a:pos x="349" y="166"/>
                </a:cxn>
                <a:cxn ang="0">
                  <a:pos x="360" y="163"/>
                </a:cxn>
                <a:cxn ang="0">
                  <a:pos x="365" y="160"/>
                </a:cxn>
                <a:cxn ang="0">
                  <a:pos x="369" y="158"/>
                </a:cxn>
                <a:cxn ang="0">
                  <a:pos x="372" y="155"/>
                </a:cxn>
                <a:cxn ang="0">
                  <a:pos x="374" y="151"/>
                </a:cxn>
                <a:cxn ang="0">
                  <a:pos x="375" y="147"/>
                </a:cxn>
                <a:cxn ang="0">
                  <a:pos x="375" y="139"/>
                </a:cxn>
                <a:cxn ang="0">
                  <a:pos x="373" y="130"/>
                </a:cxn>
                <a:cxn ang="0">
                  <a:pos x="370" y="121"/>
                </a:cxn>
                <a:cxn ang="0">
                  <a:pos x="364" y="110"/>
                </a:cxn>
                <a:cxn ang="0">
                  <a:pos x="348" y="84"/>
                </a:cxn>
                <a:cxn ang="0">
                  <a:pos x="336" y="64"/>
                </a:cxn>
                <a:cxn ang="0">
                  <a:pos x="325" y="43"/>
                </a:cxn>
                <a:cxn ang="0">
                  <a:pos x="316" y="24"/>
                </a:cxn>
                <a:cxn ang="0">
                  <a:pos x="310" y="9"/>
                </a:cxn>
                <a:cxn ang="0">
                  <a:pos x="307" y="2"/>
                </a:cxn>
                <a:cxn ang="0">
                  <a:pos x="296" y="1"/>
                </a:cxn>
                <a:cxn ang="0">
                  <a:pos x="251" y="0"/>
                </a:cxn>
                <a:cxn ang="0">
                  <a:pos x="209" y="1"/>
                </a:cxn>
                <a:cxn ang="0">
                  <a:pos x="174" y="2"/>
                </a:cxn>
                <a:cxn ang="0">
                  <a:pos x="140" y="5"/>
                </a:cxn>
                <a:cxn ang="0">
                  <a:pos x="108" y="9"/>
                </a:cxn>
                <a:cxn ang="0">
                  <a:pos x="82" y="14"/>
                </a:cxn>
                <a:cxn ang="0">
                  <a:pos x="62" y="22"/>
                </a:cxn>
                <a:cxn ang="0">
                  <a:pos x="52" y="32"/>
                </a:cxn>
              </a:cxnLst>
              <a:rect l="0" t="0" r="r" b="b"/>
              <a:pathLst>
                <a:path w="375" h="191">
                  <a:moveTo>
                    <a:pt x="52" y="32"/>
                  </a:moveTo>
                  <a:lnTo>
                    <a:pt x="52" y="32"/>
                  </a:lnTo>
                  <a:lnTo>
                    <a:pt x="50" y="35"/>
                  </a:lnTo>
                  <a:lnTo>
                    <a:pt x="48" y="39"/>
                  </a:lnTo>
                  <a:lnTo>
                    <a:pt x="44" y="45"/>
                  </a:lnTo>
                  <a:lnTo>
                    <a:pt x="41" y="51"/>
                  </a:lnTo>
                  <a:lnTo>
                    <a:pt x="36" y="59"/>
                  </a:lnTo>
                  <a:lnTo>
                    <a:pt x="32" y="67"/>
                  </a:lnTo>
                  <a:lnTo>
                    <a:pt x="27" y="76"/>
                  </a:lnTo>
                  <a:lnTo>
                    <a:pt x="22" y="86"/>
                  </a:lnTo>
                  <a:lnTo>
                    <a:pt x="18" y="95"/>
                  </a:lnTo>
                  <a:lnTo>
                    <a:pt x="13" y="105"/>
                  </a:lnTo>
                  <a:lnTo>
                    <a:pt x="9" y="114"/>
                  </a:lnTo>
                  <a:lnTo>
                    <a:pt x="8" y="118"/>
                  </a:lnTo>
                  <a:lnTo>
                    <a:pt x="6" y="123"/>
                  </a:lnTo>
                  <a:lnTo>
                    <a:pt x="4" y="127"/>
                  </a:lnTo>
                  <a:lnTo>
                    <a:pt x="3" y="131"/>
                  </a:lnTo>
                  <a:lnTo>
                    <a:pt x="2" y="135"/>
                  </a:lnTo>
                  <a:lnTo>
                    <a:pt x="1" y="139"/>
                  </a:lnTo>
                  <a:lnTo>
                    <a:pt x="1" y="142"/>
                  </a:lnTo>
                  <a:lnTo>
                    <a:pt x="0" y="145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0" y="154"/>
                  </a:lnTo>
                  <a:lnTo>
                    <a:pt x="1" y="156"/>
                  </a:lnTo>
                  <a:lnTo>
                    <a:pt x="1" y="158"/>
                  </a:lnTo>
                  <a:lnTo>
                    <a:pt x="2" y="160"/>
                  </a:lnTo>
                  <a:lnTo>
                    <a:pt x="3" y="162"/>
                  </a:lnTo>
                  <a:lnTo>
                    <a:pt x="4" y="163"/>
                  </a:lnTo>
                  <a:lnTo>
                    <a:pt x="5" y="165"/>
                  </a:lnTo>
                  <a:lnTo>
                    <a:pt x="7" y="166"/>
                  </a:lnTo>
                  <a:lnTo>
                    <a:pt x="8" y="167"/>
                  </a:lnTo>
                  <a:lnTo>
                    <a:pt x="9" y="168"/>
                  </a:lnTo>
                  <a:lnTo>
                    <a:pt x="11" y="169"/>
                  </a:lnTo>
                  <a:lnTo>
                    <a:pt x="12" y="170"/>
                  </a:lnTo>
                  <a:lnTo>
                    <a:pt x="14" y="170"/>
                  </a:lnTo>
                  <a:lnTo>
                    <a:pt x="16" y="171"/>
                  </a:lnTo>
                  <a:lnTo>
                    <a:pt x="17" y="171"/>
                  </a:lnTo>
                  <a:lnTo>
                    <a:pt x="19" y="172"/>
                  </a:lnTo>
                  <a:lnTo>
                    <a:pt x="20" y="172"/>
                  </a:lnTo>
                  <a:lnTo>
                    <a:pt x="22" y="172"/>
                  </a:lnTo>
                  <a:lnTo>
                    <a:pt x="25" y="172"/>
                  </a:lnTo>
                  <a:lnTo>
                    <a:pt x="27" y="172"/>
                  </a:lnTo>
                  <a:lnTo>
                    <a:pt x="32" y="172"/>
                  </a:lnTo>
                  <a:lnTo>
                    <a:pt x="33" y="172"/>
                  </a:lnTo>
                  <a:lnTo>
                    <a:pt x="33" y="172"/>
                  </a:lnTo>
                  <a:lnTo>
                    <a:pt x="34" y="172"/>
                  </a:lnTo>
                  <a:lnTo>
                    <a:pt x="36" y="173"/>
                  </a:lnTo>
                  <a:lnTo>
                    <a:pt x="38" y="174"/>
                  </a:lnTo>
                  <a:lnTo>
                    <a:pt x="41" y="175"/>
                  </a:lnTo>
                  <a:lnTo>
                    <a:pt x="45" y="177"/>
                  </a:lnTo>
                  <a:lnTo>
                    <a:pt x="50" y="178"/>
                  </a:lnTo>
                  <a:lnTo>
                    <a:pt x="57" y="179"/>
                  </a:lnTo>
                  <a:lnTo>
                    <a:pt x="61" y="180"/>
                  </a:lnTo>
                  <a:lnTo>
                    <a:pt x="65" y="181"/>
                  </a:lnTo>
                  <a:lnTo>
                    <a:pt x="69" y="182"/>
                  </a:lnTo>
                  <a:lnTo>
                    <a:pt x="74" y="183"/>
                  </a:lnTo>
                  <a:lnTo>
                    <a:pt x="79" y="183"/>
                  </a:lnTo>
                  <a:lnTo>
                    <a:pt x="85" y="184"/>
                  </a:lnTo>
                  <a:lnTo>
                    <a:pt x="91" y="185"/>
                  </a:lnTo>
                  <a:lnTo>
                    <a:pt x="98" y="186"/>
                  </a:lnTo>
                  <a:lnTo>
                    <a:pt x="105" y="186"/>
                  </a:lnTo>
                  <a:lnTo>
                    <a:pt x="112" y="187"/>
                  </a:lnTo>
                  <a:lnTo>
                    <a:pt x="120" y="188"/>
                  </a:lnTo>
                  <a:lnTo>
                    <a:pt x="128" y="188"/>
                  </a:lnTo>
                  <a:lnTo>
                    <a:pt x="137" y="189"/>
                  </a:lnTo>
                  <a:lnTo>
                    <a:pt x="147" y="189"/>
                  </a:lnTo>
                  <a:lnTo>
                    <a:pt x="157" y="190"/>
                  </a:lnTo>
                  <a:lnTo>
                    <a:pt x="167" y="190"/>
                  </a:lnTo>
                  <a:lnTo>
                    <a:pt x="178" y="191"/>
                  </a:lnTo>
                  <a:lnTo>
                    <a:pt x="188" y="191"/>
                  </a:lnTo>
                  <a:lnTo>
                    <a:pt x="197" y="191"/>
                  </a:lnTo>
                  <a:lnTo>
                    <a:pt x="206" y="191"/>
                  </a:lnTo>
                  <a:lnTo>
                    <a:pt x="215" y="191"/>
                  </a:lnTo>
                  <a:lnTo>
                    <a:pt x="223" y="191"/>
                  </a:lnTo>
                  <a:lnTo>
                    <a:pt x="230" y="191"/>
                  </a:lnTo>
                  <a:lnTo>
                    <a:pt x="238" y="191"/>
                  </a:lnTo>
                  <a:lnTo>
                    <a:pt x="245" y="191"/>
                  </a:lnTo>
                  <a:lnTo>
                    <a:pt x="251" y="190"/>
                  </a:lnTo>
                  <a:lnTo>
                    <a:pt x="257" y="190"/>
                  </a:lnTo>
                  <a:lnTo>
                    <a:pt x="263" y="189"/>
                  </a:lnTo>
                  <a:lnTo>
                    <a:pt x="268" y="189"/>
                  </a:lnTo>
                  <a:lnTo>
                    <a:pt x="273" y="189"/>
                  </a:lnTo>
                  <a:lnTo>
                    <a:pt x="278" y="188"/>
                  </a:lnTo>
                  <a:lnTo>
                    <a:pt x="283" y="187"/>
                  </a:lnTo>
                  <a:lnTo>
                    <a:pt x="287" y="187"/>
                  </a:lnTo>
                  <a:lnTo>
                    <a:pt x="291" y="186"/>
                  </a:lnTo>
                  <a:lnTo>
                    <a:pt x="295" y="185"/>
                  </a:lnTo>
                  <a:lnTo>
                    <a:pt x="298" y="185"/>
                  </a:lnTo>
                  <a:lnTo>
                    <a:pt x="302" y="184"/>
                  </a:lnTo>
                  <a:lnTo>
                    <a:pt x="305" y="183"/>
                  </a:lnTo>
                  <a:lnTo>
                    <a:pt x="308" y="182"/>
                  </a:lnTo>
                  <a:lnTo>
                    <a:pt x="310" y="181"/>
                  </a:lnTo>
                  <a:lnTo>
                    <a:pt x="315" y="179"/>
                  </a:lnTo>
                  <a:lnTo>
                    <a:pt x="320" y="178"/>
                  </a:lnTo>
                  <a:lnTo>
                    <a:pt x="324" y="176"/>
                  </a:lnTo>
                  <a:lnTo>
                    <a:pt x="329" y="174"/>
                  </a:lnTo>
                  <a:lnTo>
                    <a:pt x="333" y="172"/>
                  </a:lnTo>
                  <a:lnTo>
                    <a:pt x="337" y="170"/>
                  </a:lnTo>
                  <a:lnTo>
                    <a:pt x="341" y="169"/>
                  </a:lnTo>
                  <a:lnTo>
                    <a:pt x="345" y="168"/>
                  </a:lnTo>
                  <a:lnTo>
                    <a:pt x="349" y="166"/>
                  </a:lnTo>
                  <a:lnTo>
                    <a:pt x="353" y="165"/>
                  </a:lnTo>
                  <a:lnTo>
                    <a:pt x="357" y="164"/>
                  </a:lnTo>
                  <a:lnTo>
                    <a:pt x="360" y="163"/>
                  </a:lnTo>
                  <a:lnTo>
                    <a:pt x="362" y="162"/>
                  </a:lnTo>
                  <a:lnTo>
                    <a:pt x="363" y="161"/>
                  </a:lnTo>
                  <a:lnTo>
                    <a:pt x="365" y="160"/>
                  </a:lnTo>
                  <a:lnTo>
                    <a:pt x="366" y="160"/>
                  </a:lnTo>
                  <a:lnTo>
                    <a:pt x="368" y="159"/>
                  </a:lnTo>
                  <a:lnTo>
                    <a:pt x="369" y="158"/>
                  </a:lnTo>
                  <a:lnTo>
                    <a:pt x="370" y="157"/>
                  </a:lnTo>
                  <a:lnTo>
                    <a:pt x="371" y="156"/>
                  </a:lnTo>
                  <a:lnTo>
                    <a:pt x="372" y="155"/>
                  </a:lnTo>
                  <a:lnTo>
                    <a:pt x="373" y="154"/>
                  </a:lnTo>
                  <a:lnTo>
                    <a:pt x="373" y="153"/>
                  </a:lnTo>
                  <a:lnTo>
                    <a:pt x="374" y="151"/>
                  </a:lnTo>
                  <a:lnTo>
                    <a:pt x="374" y="150"/>
                  </a:lnTo>
                  <a:lnTo>
                    <a:pt x="375" y="149"/>
                  </a:lnTo>
                  <a:lnTo>
                    <a:pt x="375" y="147"/>
                  </a:lnTo>
                  <a:lnTo>
                    <a:pt x="375" y="145"/>
                  </a:lnTo>
                  <a:lnTo>
                    <a:pt x="375" y="142"/>
                  </a:lnTo>
                  <a:lnTo>
                    <a:pt x="375" y="139"/>
                  </a:lnTo>
                  <a:lnTo>
                    <a:pt x="374" y="136"/>
                  </a:lnTo>
                  <a:lnTo>
                    <a:pt x="374" y="133"/>
                  </a:lnTo>
                  <a:lnTo>
                    <a:pt x="373" y="130"/>
                  </a:lnTo>
                  <a:lnTo>
                    <a:pt x="372" y="127"/>
                  </a:lnTo>
                  <a:lnTo>
                    <a:pt x="371" y="124"/>
                  </a:lnTo>
                  <a:lnTo>
                    <a:pt x="370" y="121"/>
                  </a:lnTo>
                  <a:lnTo>
                    <a:pt x="368" y="118"/>
                  </a:lnTo>
                  <a:lnTo>
                    <a:pt x="366" y="114"/>
                  </a:lnTo>
                  <a:lnTo>
                    <a:pt x="364" y="110"/>
                  </a:lnTo>
                  <a:lnTo>
                    <a:pt x="361" y="106"/>
                  </a:lnTo>
                  <a:lnTo>
                    <a:pt x="355" y="96"/>
                  </a:lnTo>
                  <a:lnTo>
                    <a:pt x="348" y="84"/>
                  </a:lnTo>
                  <a:lnTo>
                    <a:pt x="344" y="78"/>
                  </a:lnTo>
                  <a:lnTo>
                    <a:pt x="340" y="71"/>
                  </a:lnTo>
                  <a:lnTo>
                    <a:pt x="336" y="64"/>
                  </a:lnTo>
                  <a:lnTo>
                    <a:pt x="332" y="57"/>
                  </a:lnTo>
                  <a:lnTo>
                    <a:pt x="329" y="50"/>
                  </a:lnTo>
                  <a:lnTo>
                    <a:pt x="325" y="43"/>
                  </a:lnTo>
                  <a:lnTo>
                    <a:pt x="322" y="36"/>
                  </a:lnTo>
                  <a:lnTo>
                    <a:pt x="319" y="30"/>
                  </a:lnTo>
                  <a:lnTo>
                    <a:pt x="316" y="24"/>
                  </a:lnTo>
                  <a:lnTo>
                    <a:pt x="314" y="18"/>
                  </a:lnTo>
                  <a:lnTo>
                    <a:pt x="312" y="13"/>
                  </a:lnTo>
                  <a:lnTo>
                    <a:pt x="310" y="9"/>
                  </a:lnTo>
                  <a:lnTo>
                    <a:pt x="309" y="6"/>
                  </a:lnTo>
                  <a:lnTo>
                    <a:pt x="308" y="3"/>
                  </a:lnTo>
                  <a:lnTo>
                    <a:pt x="307" y="2"/>
                  </a:lnTo>
                  <a:lnTo>
                    <a:pt x="307" y="1"/>
                  </a:lnTo>
                  <a:lnTo>
                    <a:pt x="304" y="1"/>
                  </a:lnTo>
                  <a:lnTo>
                    <a:pt x="296" y="1"/>
                  </a:lnTo>
                  <a:lnTo>
                    <a:pt x="285" y="0"/>
                  </a:lnTo>
                  <a:lnTo>
                    <a:pt x="269" y="0"/>
                  </a:lnTo>
                  <a:lnTo>
                    <a:pt x="251" y="0"/>
                  </a:lnTo>
                  <a:lnTo>
                    <a:pt x="230" y="0"/>
                  </a:lnTo>
                  <a:lnTo>
                    <a:pt x="220" y="1"/>
                  </a:lnTo>
                  <a:lnTo>
                    <a:pt x="209" y="1"/>
                  </a:lnTo>
                  <a:lnTo>
                    <a:pt x="197" y="1"/>
                  </a:lnTo>
                  <a:lnTo>
                    <a:pt x="186" y="2"/>
                  </a:lnTo>
                  <a:lnTo>
                    <a:pt x="174" y="2"/>
                  </a:lnTo>
                  <a:lnTo>
                    <a:pt x="162" y="3"/>
                  </a:lnTo>
                  <a:lnTo>
                    <a:pt x="151" y="4"/>
                  </a:lnTo>
                  <a:lnTo>
                    <a:pt x="140" y="5"/>
                  </a:lnTo>
                  <a:lnTo>
                    <a:pt x="129" y="6"/>
                  </a:lnTo>
                  <a:lnTo>
                    <a:pt x="118" y="7"/>
                  </a:lnTo>
                  <a:lnTo>
                    <a:pt x="108" y="9"/>
                  </a:lnTo>
                  <a:lnTo>
                    <a:pt x="99" y="10"/>
                  </a:lnTo>
                  <a:lnTo>
                    <a:pt x="90" y="12"/>
                  </a:lnTo>
                  <a:lnTo>
                    <a:pt x="82" y="14"/>
                  </a:lnTo>
                  <a:lnTo>
                    <a:pt x="74" y="17"/>
                  </a:lnTo>
                  <a:lnTo>
                    <a:pt x="68" y="19"/>
                  </a:lnTo>
                  <a:lnTo>
                    <a:pt x="62" y="22"/>
                  </a:lnTo>
                  <a:lnTo>
                    <a:pt x="58" y="25"/>
                  </a:lnTo>
                  <a:lnTo>
                    <a:pt x="54" y="28"/>
                  </a:lnTo>
                  <a:lnTo>
                    <a:pt x="52" y="32"/>
                  </a:lnTo>
                  <a:close/>
                </a:path>
              </a:pathLst>
            </a:custGeom>
            <a:solidFill>
              <a:srgbClr val="E4D6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2479676" y="3376613"/>
              <a:ext cx="796925" cy="752475"/>
            </a:xfrm>
            <a:custGeom>
              <a:avLst/>
              <a:gdLst/>
              <a:ahLst/>
              <a:cxnLst>
                <a:cxn ang="0">
                  <a:pos x="489" y="301"/>
                </a:cxn>
                <a:cxn ang="0">
                  <a:pos x="466" y="256"/>
                </a:cxn>
                <a:cxn ang="0">
                  <a:pos x="431" y="200"/>
                </a:cxn>
                <a:cxn ang="0">
                  <a:pos x="401" y="157"/>
                </a:cxn>
                <a:cxn ang="0">
                  <a:pos x="369" y="116"/>
                </a:cxn>
                <a:cxn ang="0">
                  <a:pos x="340" y="85"/>
                </a:cxn>
                <a:cxn ang="0">
                  <a:pos x="322" y="72"/>
                </a:cxn>
                <a:cxn ang="0">
                  <a:pos x="288" y="59"/>
                </a:cxn>
                <a:cxn ang="0">
                  <a:pos x="225" y="40"/>
                </a:cxn>
                <a:cxn ang="0">
                  <a:pos x="149" y="20"/>
                </a:cxn>
                <a:cxn ang="0">
                  <a:pos x="76" y="5"/>
                </a:cxn>
                <a:cxn ang="0">
                  <a:pos x="20" y="0"/>
                </a:cxn>
                <a:cxn ang="0">
                  <a:pos x="0" y="7"/>
                </a:cxn>
                <a:cxn ang="0">
                  <a:pos x="15" y="29"/>
                </a:cxn>
                <a:cxn ang="0">
                  <a:pos x="53" y="64"/>
                </a:cxn>
                <a:cxn ang="0">
                  <a:pos x="117" y="114"/>
                </a:cxn>
                <a:cxn ang="0">
                  <a:pos x="229" y="196"/>
                </a:cxn>
                <a:cxn ang="0">
                  <a:pos x="269" y="223"/>
                </a:cxn>
                <a:cxn ang="0">
                  <a:pos x="312" y="253"/>
                </a:cxn>
                <a:cxn ang="0">
                  <a:pos x="340" y="272"/>
                </a:cxn>
                <a:cxn ang="0">
                  <a:pos x="358" y="285"/>
                </a:cxn>
                <a:cxn ang="0">
                  <a:pos x="340" y="285"/>
                </a:cxn>
                <a:cxn ang="0">
                  <a:pos x="282" y="284"/>
                </a:cxn>
                <a:cxn ang="0">
                  <a:pos x="246" y="285"/>
                </a:cxn>
                <a:cxn ang="0">
                  <a:pos x="232" y="286"/>
                </a:cxn>
                <a:cxn ang="0">
                  <a:pos x="221" y="292"/>
                </a:cxn>
                <a:cxn ang="0">
                  <a:pos x="210" y="301"/>
                </a:cxn>
                <a:cxn ang="0">
                  <a:pos x="201" y="305"/>
                </a:cxn>
                <a:cxn ang="0">
                  <a:pos x="190" y="306"/>
                </a:cxn>
                <a:cxn ang="0">
                  <a:pos x="173" y="302"/>
                </a:cxn>
                <a:cxn ang="0">
                  <a:pos x="144" y="290"/>
                </a:cxn>
                <a:cxn ang="0">
                  <a:pos x="143" y="298"/>
                </a:cxn>
                <a:cxn ang="0">
                  <a:pos x="152" y="311"/>
                </a:cxn>
                <a:cxn ang="0">
                  <a:pos x="153" y="319"/>
                </a:cxn>
                <a:cxn ang="0">
                  <a:pos x="146" y="329"/>
                </a:cxn>
                <a:cxn ang="0">
                  <a:pos x="138" y="339"/>
                </a:cxn>
                <a:cxn ang="0">
                  <a:pos x="137" y="346"/>
                </a:cxn>
                <a:cxn ang="0">
                  <a:pos x="141" y="355"/>
                </a:cxn>
                <a:cxn ang="0">
                  <a:pos x="150" y="365"/>
                </a:cxn>
                <a:cxn ang="0">
                  <a:pos x="154" y="374"/>
                </a:cxn>
                <a:cxn ang="0">
                  <a:pos x="151" y="382"/>
                </a:cxn>
                <a:cxn ang="0">
                  <a:pos x="142" y="393"/>
                </a:cxn>
                <a:cxn ang="0">
                  <a:pos x="133" y="404"/>
                </a:cxn>
                <a:cxn ang="0">
                  <a:pos x="145" y="415"/>
                </a:cxn>
                <a:cxn ang="0">
                  <a:pos x="152" y="426"/>
                </a:cxn>
                <a:cxn ang="0">
                  <a:pos x="151" y="440"/>
                </a:cxn>
                <a:cxn ang="0">
                  <a:pos x="146" y="466"/>
                </a:cxn>
                <a:cxn ang="0">
                  <a:pos x="159" y="467"/>
                </a:cxn>
                <a:cxn ang="0">
                  <a:pos x="191" y="446"/>
                </a:cxn>
                <a:cxn ang="0">
                  <a:pos x="212" y="437"/>
                </a:cxn>
                <a:cxn ang="0">
                  <a:pos x="228" y="433"/>
                </a:cxn>
                <a:cxn ang="0">
                  <a:pos x="244" y="434"/>
                </a:cxn>
                <a:cxn ang="0">
                  <a:pos x="272" y="438"/>
                </a:cxn>
                <a:cxn ang="0">
                  <a:pos x="290" y="440"/>
                </a:cxn>
                <a:cxn ang="0">
                  <a:pos x="321" y="437"/>
                </a:cxn>
                <a:cxn ang="0">
                  <a:pos x="379" y="430"/>
                </a:cxn>
                <a:cxn ang="0">
                  <a:pos x="412" y="426"/>
                </a:cxn>
                <a:cxn ang="0">
                  <a:pos x="435" y="420"/>
                </a:cxn>
                <a:cxn ang="0">
                  <a:pos x="457" y="411"/>
                </a:cxn>
                <a:cxn ang="0">
                  <a:pos x="474" y="401"/>
                </a:cxn>
                <a:cxn ang="0">
                  <a:pos x="488" y="386"/>
                </a:cxn>
                <a:cxn ang="0">
                  <a:pos x="498" y="368"/>
                </a:cxn>
                <a:cxn ang="0">
                  <a:pos x="502" y="347"/>
                </a:cxn>
              </a:cxnLst>
              <a:rect l="0" t="0" r="r" b="b"/>
              <a:pathLst>
                <a:path w="502" h="474">
                  <a:moveTo>
                    <a:pt x="498" y="325"/>
                  </a:moveTo>
                  <a:lnTo>
                    <a:pt x="497" y="321"/>
                  </a:lnTo>
                  <a:lnTo>
                    <a:pt x="495" y="316"/>
                  </a:lnTo>
                  <a:lnTo>
                    <a:pt x="493" y="311"/>
                  </a:lnTo>
                  <a:lnTo>
                    <a:pt x="491" y="306"/>
                  </a:lnTo>
                  <a:lnTo>
                    <a:pt x="489" y="301"/>
                  </a:lnTo>
                  <a:lnTo>
                    <a:pt x="486" y="295"/>
                  </a:lnTo>
                  <a:lnTo>
                    <a:pt x="483" y="289"/>
                  </a:lnTo>
                  <a:lnTo>
                    <a:pt x="480" y="283"/>
                  </a:lnTo>
                  <a:lnTo>
                    <a:pt x="476" y="274"/>
                  </a:lnTo>
                  <a:lnTo>
                    <a:pt x="471" y="265"/>
                  </a:lnTo>
                  <a:lnTo>
                    <a:pt x="466" y="256"/>
                  </a:lnTo>
                  <a:lnTo>
                    <a:pt x="460" y="246"/>
                  </a:lnTo>
                  <a:lnTo>
                    <a:pt x="455" y="237"/>
                  </a:lnTo>
                  <a:lnTo>
                    <a:pt x="449" y="227"/>
                  </a:lnTo>
                  <a:lnTo>
                    <a:pt x="442" y="217"/>
                  </a:lnTo>
                  <a:lnTo>
                    <a:pt x="436" y="207"/>
                  </a:lnTo>
                  <a:lnTo>
                    <a:pt x="431" y="200"/>
                  </a:lnTo>
                  <a:lnTo>
                    <a:pt x="426" y="193"/>
                  </a:lnTo>
                  <a:lnTo>
                    <a:pt x="421" y="185"/>
                  </a:lnTo>
                  <a:lnTo>
                    <a:pt x="416" y="178"/>
                  </a:lnTo>
                  <a:lnTo>
                    <a:pt x="411" y="171"/>
                  </a:lnTo>
                  <a:lnTo>
                    <a:pt x="406" y="163"/>
                  </a:lnTo>
                  <a:lnTo>
                    <a:pt x="401" y="157"/>
                  </a:lnTo>
                  <a:lnTo>
                    <a:pt x="396" y="150"/>
                  </a:lnTo>
                  <a:lnTo>
                    <a:pt x="390" y="142"/>
                  </a:lnTo>
                  <a:lnTo>
                    <a:pt x="385" y="135"/>
                  </a:lnTo>
                  <a:lnTo>
                    <a:pt x="379" y="129"/>
                  </a:lnTo>
                  <a:lnTo>
                    <a:pt x="374" y="122"/>
                  </a:lnTo>
                  <a:lnTo>
                    <a:pt x="369" y="116"/>
                  </a:lnTo>
                  <a:lnTo>
                    <a:pt x="364" y="110"/>
                  </a:lnTo>
                  <a:lnTo>
                    <a:pt x="359" y="104"/>
                  </a:lnTo>
                  <a:lnTo>
                    <a:pt x="354" y="99"/>
                  </a:lnTo>
                  <a:lnTo>
                    <a:pt x="349" y="94"/>
                  </a:lnTo>
                  <a:lnTo>
                    <a:pt x="344" y="89"/>
                  </a:lnTo>
                  <a:lnTo>
                    <a:pt x="340" y="85"/>
                  </a:lnTo>
                  <a:lnTo>
                    <a:pt x="336" y="81"/>
                  </a:lnTo>
                  <a:lnTo>
                    <a:pt x="331" y="78"/>
                  </a:lnTo>
                  <a:lnTo>
                    <a:pt x="328" y="75"/>
                  </a:lnTo>
                  <a:lnTo>
                    <a:pt x="326" y="74"/>
                  </a:lnTo>
                  <a:lnTo>
                    <a:pt x="324" y="73"/>
                  </a:lnTo>
                  <a:lnTo>
                    <a:pt x="322" y="72"/>
                  </a:lnTo>
                  <a:lnTo>
                    <a:pt x="321" y="71"/>
                  </a:lnTo>
                  <a:lnTo>
                    <a:pt x="316" y="69"/>
                  </a:lnTo>
                  <a:lnTo>
                    <a:pt x="310" y="67"/>
                  </a:lnTo>
                  <a:lnTo>
                    <a:pt x="304" y="64"/>
                  </a:lnTo>
                  <a:lnTo>
                    <a:pt x="296" y="62"/>
                  </a:lnTo>
                  <a:lnTo>
                    <a:pt x="288" y="59"/>
                  </a:lnTo>
                  <a:lnTo>
                    <a:pt x="279" y="56"/>
                  </a:lnTo>
                  <a:lnTo>
                    <a:pt x="269" y="53"/>
                  </a:lnTo>
                  <a:lnTo>
                    <a:pt x="259" y="50"/>
                  </a:lnTo>
                  <a:lnTo>
                    <a:pt x="248" y="46"/>
                  </a:lnTo>
                  <a:lnTo>
                    <a:pt x="236" y="43"/>
                  </a:lnTo>
                  <a:lnTo>
                    <a:pt x="225" y="40"/>
                  </a:lnTo>
                  <a:lnTo>
                    <a:pt x="212" y="36"/>
                  </a:lnTo>
                  <a:lnTo>
                    <a:pt x="200" y="33"/>
                  </a:lnTo>
                  <a:lnTo>
                    <a:pt x="187" y="29"/>
                  </a:lnTo>
                  <a:lnTo>
                    <a:pt x="175" y="26"/>
                  </a:lnTo>
                  <a:lnTo>
                    <a:pt x="162" y="23"/>
                  </a:lnTo>
                  <a:lnTo>
                    <a:pt x="149" y="20"/>
                  </a:lnTo>
                  <a:lnTo>
                    <a:pt x="136" y="17"/>
                  </a:lnTo>
                  <a:lnTo>
                    <a:pt x="124" y="14"/>
                  </a:lnTo>
                  <a:lnTo>
                    <a:pt x="111" y="11"/>
                  </a:lnTo>
                  <a:lnTo>
                    <a:pt x="99" y="9"/>
                  </a:lnTo>
                  <a:lnTo>
                    <a:pt x="87" y="7"/>
                  </a:lnTo>
                  <a:lnTo>
                    <a:pt x="76" y="5"/>
                  </a:lnTo>
                  <a:lnTo>
                    <a:pt x="65" y="3"/>
                  </a:lnTo>
                  <a:lnTo>
                    <a:pt x="55" y="2"/>
                  </a:lnTo>
                  <a:lnTo>
                    <a:pt x="45" y="1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8" y="1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4" y="16"/>
                  </a:lnTo>
                  <a:lnTo>
                    <a:pt x="7" y="20"/>
                  </a:lnTo>
                  <a:lnTo>
                    <a:pt x="11" y="25"/>
                  </a:lnTo>
                  <a:lnTo>
                    <a:pt x="15" y="29"/>
                  </a:lnTo>
                  <a:lnTo>
                    <a:pt x="20" y="34"/>
                  </a:lnTo>
                  <a:lnTo>
                    <a:pt x="25" y="40"/>
                  </a:lnTo>
                  <a:lnTo>
                    <a:pt x="32" y="45"/>
                  </a:lnTo>
                  <a:lnTo>
                    <a:pt x="38" y="51"/>
                  </a:lnTo>
                  <a:lnTo>
                    <a:pt x="45" y="58"/>
                  </a:lnTo>
                  <a:lnTo>
                    <a:pt x="53" y="64"/>
                  </a:lnTo>
                  <a:lnTo>
                    <a:pt x="61" y="71"/>
                  </a:lnTo>
                  <a:lnTo>
                    <a:pt x="70" y="78"/>
                  </a:lnTo>
                  <a:lnTo>
                    <a:pt x="78" y="85"/>
                  </a:lnTo>
                  <a:lnTo>
                    <a:pt x="88" y="92"/>
                  </a:lnTo>
                  <a:lnTo>
                    <a:pt x="97" y="99"/>
                  </a:lnTo>
                  <a:lnTo>
                    <a:pt x="117" y="114"/>
                  </a:lnTo>
                  <a:lnTo>
                    <a:pt x="138" y="130"/>
                  </a:lnTo>
                  <a:lnTo>
                    <a:pt x="159" y="145"/>
                  </a:lnTo>
                  <a:lnTo>
                    <a:pt x="180" y="161"/>
                  </a:lnTo>
                  <a:lnTo>
                    <a:pt x="201" y="176"/>
                  </a:lnTo>
                  <a:lnTo>
                    <a:pt x="222" y="191"/>
                  </a:lnTo>
                  <a:lnTo>
                    <a:pt x="229" y="196"/>
                  </a:lnTo>
                  <a:lnTo>
                    <a:pt x="236" y="200"/>
                  </a:lnTo>
                  <a:lnTo>
                    <a:pt x="243" y="205"/>
                  </a:lnTo>
                  <a:lnTo>
                    <a:pt x="249" y="210"/>
                  </a:lnTo>
                  <a:lnTo>
                    <a:pt x="256" y="214"/>
                  </a:lnTo>
                  <a:lnTo>
                    <a:pt x="262" y="219"/>
                  </a:lnTo>
                  <a:lnTo>
                    <a:pt x="269" y="223"/>
                  </a:lnTo>
                  <a:lnTo>
                    <a:pt x="275" y="228"/>
                  </a:lnTo>
                  <a:lnTo>
                    <a:pt x="283" y="233"/>
                  </a:lnTo>
                  <a:lnTo>
                    <a:pt x="291" y="239"/>
                  </a:lnTo>
                  <a:lnTo>
                    <a:pt x="298" y="244"/>
                  </a:lnTo>
                  <a:lnTo>
                    <a:pt x="305" y="248"/>
                  </a:lnTo>
                  <a:lnTo>
                    <a:pt x="312" y="253"/>
                  </a:lnTo>
                  <a:lnTo>
                    <a:pt x="318" y="258"/>
                  </a:lnTo>
                  <a:lnTo>
                    <a:pt x="324" y="262"/>
                  </a:lnTo>
                  <a:lnTo>
                    <a:pt x="330" y="265"/>
                  </a:lnTo>
                  <a:lnTo>
                    <a:pt x="332" y="267"/>
                  </a:lnTo>
                  <a:lnTo>
                    <a:pt x="334" y="268"/>
                  </a:lnTo>
                  <a:lnTo>
                    <a:pt x="340" y="272"/>
                  </a:lnTo>
                  <a:lnTo>
                    <a:pt x="345" y="275"/>
                  </a:lnTo>
                  <a:lnTo>
                    <a:pt x="349" y="278"/>
                  </a:lnTo>
                  <a:lnTo>
                    <a:pt x="352" y="280"/>
                  </a:lnTo>
                  <a:lnTo>
                    <a:pt x="355" y="282"/>
                  </a:lnTo>
                  <a:lnTo>
                    <a:pt x="357" y="284"/>
                  </a:lnTo>
                  <a:lnTo>
                    <a:pt x="358" y="285"/>
                  </a:lnTo>
                  <a:lnTo>
                    <a:pt x="359" y="285"/>
                  </a:lnTo>
                  <a:lnTo>
                    <a:pt x="357" y="285"/>
                  </a:lnTo>
                  <a:lnTo>
                    <a:pt x="354" y="285"/>
                  </a:lnTo>
                  <a:lnTo>
                    <a:pt x="351" y="285"/>
                  </a:lnTo>
                  <a:lnTo>
                    <a:pt x="348" y="285"/>
                  </a:lnTo>
                  <a:lnTo>
                    <a:pt x="340" y="285"/>
                  </a:lnTo>
                  <a:lnTo>
                    <a:pt x="331" y="285"/>
                  </a:lnTo>
                  <a:lnTo>
                    <a:pt x="321" y="285"/>
                  </a:lnTo>
                  <a:lnTo>
                    <a:pt x="311" y="285"/>
                  </a:lnTo>
                  <a:lnTo>
                    <a:pt x="300" y="285"/>
                  </a:lnTo>
                  <a:lnTo>
                    <a:pt x="289" y="284"/>
                  </a:lnTo>
                  <a:lnTo>
                    <a:pt x="282" y="284"/>
                  </a:lnTo>
                  <a:lnTo>
                    <a:pt x="276" y="284"/>
                  </a:lnTo>
                  <a:lnTo>
                    <a:pt x="269" y="284"/>
                  </a:lnTo>
                  <a:lnTo>
                    <a:pt x="263" y="284"/>
                  </a:lnTo>
                  <a:lnTo>
                    <a:pt x="257" y="284"/>
                  </a:lnTo>
                  <a:lnTo>
                    <a:pt x="251" y="284"/>
                  </a:lnTo>
                  <a:lnTo>
                    <a:pt x="246" y="285"/>
                  </a:lnTo>
                  <a:lnTo>
                    <a:pt x="241" y="285"/>
                  </a:lnTo>
                  <a:lnTo>
                    <a:pt x="239" y="285"/>
                  </a:lnTo>
                  <a:lnTo>
                    <a:pt x="237" y="285"/>
                  </a:lnTo>
                  <a:lnTo>
                    <a:pt x="235" y="285"/>
                  </a:lnTo>
                  <a:lnTo>
                    <a:pt x="234" y="286"/>
                  </a:lnTo>
                  <a:lnTo>
                    <a:pt x="232" y="286"/>
                  </a:lnTo>
                  <a:lnTo>
                    <a:pt x="231" y="287"/>
                  </a:lnTo>
                  <a:lnTo>
                    <a:pt x="229" y="287"/>
                  </a:lnTo>
                  <a:lnTo>
                    <a:pt x="228" y="288"/>
                  </a:lnTo>
                  <a:lnTo>
                    <a:pt x="225" y="289"/>
                  </a:lnTo>
                  <a:lnTo>
                    <a:pt x="223" y="291"/>
                  </a:lnTo>
                  <a:lnTo>
                    <a:pt x="221" y="292"/>
                  </a:lnTo>
                  <a:lnTo>
                    <a:pt x="219" y="294"/>
                  </a:lnTo>
                  <a:lnTo>
                    <a:pt x="217" y="296"/>
                  </a:lnTo>
                  <a:lnTo>
                    <a:pt x="215" y="297"/>
                  </a:lnTo>
                  <a:lnTo>
                    <a:pt x="213" y="299"/>
                  </a:lnTo>
                  <a:lnTo>
                    <a:pt x="211" y="301"/>
                  </a:lnTo>
                  <a:lnTo>
                    <a:pt x="210" y="301"/>
                  </a:lnTo>
                  <a:lnTo>
                    <a:pt x="208" y="302"/>
                  </a:lnTo>
                  <a:lnTo>
                    <a:pt x="207" y="303"/>
                  </a:lnTo>
                  <a:lnTo>
                    <a:pt x="206" y="303"/>
                  </a:lnTo>
                  <a:lnTo>
                    <a:pt x="204" y="304"/>
                  </a:lnTo>
                  <a:lnTo>
                    <a:pt x="202" y="304"/>
                  </a:lnTo>
                  <a:lnTo>
                    <a:pt x="201" y="305"/>
                  </a:lnTo>
                  <a:lnTo>
                    <a:pt x="199" y="305"/>
                  </a:lnTo>
                  <a:lnTo>
                    <a:pt x="197" y="306"/>
                  </a:lnTo>
                  <a:lnTo>
                    <a:pt x="195" y="306"/>
                  </a:lnTo>
                  <a:lnTo>
                    <a:pt x="193" y="306"/>
                  </a:lnTo>
                  <a:lnTo>
                    <a:pt x="192" y="306"/>
                  </a:lnTo>
                  <a:lnTo>
                    <a:pt x="190" y="306"/>
                  </a:lnTo>
                  <a:lnTo>
                    <a:pt x="188" y="306"/>
                  </a:lnTo>
                  <a:lnTo>
                    <a:pt x="186" y="305"/>
                  </a:lnTo>
                  <a:lnTo>
                    <a:pt x="184" y="305"/>
                  </a:lnTo>
                  <a:lnTo>
                    <a:pt x="180" y="304"/>
                  </a:lnTo>
                  <a:lnTo>
                    <a:pt x="176" y="303"/>
                  </a:lnTo>
                  <a:lnTo>
                    <a:pt x="173" y="302"/>
                  </a:lnTo>
                  <a:lnTo>
                    <a:pt x="169" y="300"/>
                  </a:lnTo>
                  <a:lnTo>
                    <a:pt x="161" y="297"/>
                  </a:lnTo>
                  <a:lnTo>
                    <a:pt x="154" y="294"/>
                  </a:lnTo>
                  <a:lnTo>
                    <a:pt x="150" y="292"/>
                  </a:lnTo>
                  <a:lnTo>
                    <a:pt x="147" y="291"/>
                  </a:lnTo>
                  <a:lnTo>
                    <a:pt x="144" y="290"/>
                  </a:lnTo>
                  <a:lnTo>
                    <a:pt x="140" y="289"/>
                  </a:lnTo>
                  <a:lnTo>
                    <a:pt x="141" y="290"/>
                  </a:lnTo>
                  <a:lnTo>
                    <a:pt x="141" y="292"/>
                  </a:lnTo>
                  <a:lnTo>
                    <a:pt x="141" y="294"/>
                  </a:lnTo>
                  <a:lnTo>
                    <a:pt x="142" y="296"/>
                  </a:lnTo>
                  <a:lnTo>
                    <a:pt x="143" y="298"/>
                  </a:lnTo>
                  <a:lnTo>
                    <a:pt x="144" y="299"/>
                  </a:lnTo>
                  <a:lnTo>
                    <a:pt x="145" y="301"/>
                  </a:lnTo>
                  <a:lnTo>
                    <a:pt x="147" y="303"/>
                  </a:lnTo>
                  <a:lnTo>
                    <a:pt x="149" y="306"/>
                  </a:lnTo>
                  <a:lnTo>
                    <a:pt x="151" y="309"/>
                  </a:lnTo>
                  <a:lnTo>
                    <a:pt x="152" y="311"/>
                  </a:lnTo>
                  <a:lnTo>
                    <a:pt x="153" y="312"/>
                  </a:lnTo>
                  <a:lnTo>
                    <a:pt x="153" y="314"/>
                  </a:lnTo>
                  <a:lnTo>
                    <a:pt x="153" y="316"/>
                  </a:lnTo>
                  <a:lnTo>
                    <a:pt x="153" y="317"/>
                  </a:lnTo>
                  <a:lnTo>
                    <a:pt x="153" y="318"/>
                  </a:lnTo>
                  <a:lnTo>
                    <a:pt x="153" y="319"/>
                  </a:lnTo>
                  <a:lnTo>
                    <a:pt x="152" y="320"/>
                  </a:lnTo>
                  <a:lnTo>
                    <a:pt x="151" y="322"/>
                  </a:lnTo>
                  <a:lnTo>
                    <a:pt x="150" y="324"/>
                  </a:lnTo>
                  <a:lnTo>
                    <a:pt x="149" y="325"/>
                  </a:lnTo>
                  <a:lnTo>
                    <a:pt x="148" y="327"/>
                  </a:lnTo>
                  <a:lnTo>
                    <a:pt x="146" y="329"/>
                  </a:lnTo>
                  <a:lnTo>
                    <a:pt x="145" y="330"/>
                  </a:lnTo>
                  <a:lnTo>
                    <a:pt x="143" y="332"/>
                  </a:lnTo>
                  <a:lnTo>
                    <a:pt x="142" y="333"/>
                  </a:lnTo>
                  <a:lnTo>
                    <a:pt x="141" y="335"/>
                  </a:lnTo>
                  <a:lnTo>
                    <a:pt x="139" y="337"/>
                  </a:lnTo>
                  <a:lnTo>
                    <a:pt x="138" y="339"/>
                  </a:lnTo>
                  <a:lnTo>
                    <a:pt x="138" y="341"/>
                  </a:lnTo>
                  <a:lnTo>
                    <a:pt x="137" y="342"/>
                  </a:lnTo>
                  <a:lnTo>
                    <a:pt x="137" y="343"/>
                  </a:lnTo>
                  <a:lnTo>
                    <a:pt x="137" y="344"/>
                  </a:lnTo>
                  <a:lnTo>
                    <a:pt x="137" y="345"/>
                  </a:lnTo>
                  <a:lnTo>
                    <a:pt x="137" y="346"/>
                  </a:lnTo>
                  <a:lnTo>
                    <a:pt x="137" y="347"/>
                  </a:lnTo>
                  <a:lnTo>
                    <a:pt x="138" y="348"/>
                  </a:lnTo>
                  <a:lnTo>
                    <a:pt x="138" y="349"/>
                  </a:lnTo>
                  <a:lnTo>
                    <a:pt x="139" y="351"/>
                  </a:lnTo>
                  <a:lnTo>
                    <a:pt x="140" y="353"/>
                  </a:lnTo>
                  <a:lnTo>
                    <a:pt x="141" y="355"/>
                  </a:lnTo>
                  <a:lnTo>
                    <a:pt x="143" y="356"/>
                  </a:lnTo>
                  <a:lnTo>
                    <a:pt x="144" y="358"/>
                  </a:lnTo>
                  <a:lnTo>
                    <a:pt x="146" y="360"/>
                  </a:lnTo>
                  <a:lnTo>
                    <a:pt x="148" y="362"/>
                  </a:lnTo>
                  <a:lnTo>
                    <a:pt x="149" y="363"/>
                  </a:lnTo>
                  <a:lnTo>
                    <a:pt x="150" y="365"/>
                  </a:lnTo>
                  <a:lnTo>
                    <a:pt x="152" y="367"/>
                  </a:lnTo>
                  <a:lnTo>
                    <a:pt x="153" y="369"/>
                  </a:lnTo>
                  <a:lnTo>
                    <a:pt x="153" y="371"/>
                  </a:lnTo>
                  <a:lnTo>
                    <a:pt x="153" y="372"/>
                  </a:lnTo>
                  <a:lnTo>
                    <a:pt x="154" y="373"/>
                  </a:lnTo>
                  <a:lnTo>
                    <a:pt x="154" y="374"/>
                  </a:lnTo>
                  <a:lnTo>
                    <a:pt x="154" y="376"/>
                  </a:lnTo>
                  <a:lnTo>
                    <a:pt x="153" y="377"/>
                  </a:lnTo>
                  <a:lnTo>
                    <a:pt x="153" y="378"/>
                  </a:lnTo>
                  <a:lnTo>
                    <a:pt x="153" y="379"/>
                  </a:lnTo>
                  <a:lnTo>
                    <a:pt x="152" y="380"/>
                  </a:lnTo>
                  <a:lnTo>
                    <a:pt x="151" y="382"/>
                  </a:lnTo>
                  <a:lnTo>
                    <a:pt x="150" y="384"/>
                  </a:lnTo>
                  <a:lnTo>
                    <a:pt x="149" y="386"/>
                  </a:lnTo>
                  <a:lnTo>
                    <a:pt x="147" y="387"/>
                  </a:lnTo>
                  <a:lnTo>
                    <a:pt x="145" y="389"/>
                  </a:lnTo>
                  <a:lnTo>
                    <a:pt x="143" y="391"/>
                  </a:lnTo>
                  <a:lnTo>
                    <a:pt x="142" y="393"/>
                  </a:lnTo>
                  <a:lnTo>
                    <a:pt x="140" y="394"/>
                  </a:lnTo>
                  <a:lnTo>
                    <a:pt x="138" y="396"/>
                  </a:lnTo>
                  <a:lnTo>
                    <a:pt x="137" y="398"/>
                  </a:lnTo>
                  <a:lnTo>
                    <a:pt x="135" y="400"/>
                  </a:lnTo>
                  <a:lnTo>
                    <a:pt x="134" y="402"/>
                  </a:lnTo>
                  <a:lnTo>
                    <a:pt x="133" y="404"/>
                  </a:lnTo>
                  <a:lnTo>
                    <a:pt x="132" y="406"/>
                  </a:lnTo>
                  <a:lnTo>
                    <a:pt x="135" y="408"/>
                  </a:lnTo>
                  <a:lnTo>
                    <a:pt x="138" y="410"/>
                  </a:lnTo>
                  <a:lnTo>
                    <a:pt x="141" y="412"/>
                  </a:lnTo>
                  <a:lnTo>
                    <a:pt x="143" y="413"/>
                  </a:lnTo>
                  <a:lnTo>
                    <a:pt x="145" y="415"/>
                  </a:lnTo>
                  <a:lnTo>
                    <a:pt x="147" y="417"/>
                  </a:lnTo>
                  <a:lnTo>
                    <a:pt x="148" y="419"/>
                  </a:lnTo>
                  <a:lnTo>
                    <a:pt x="150" y="421"/>
                  </a:lnTo>
                  <a:lnTo>
                    <a:pt x="151" y="423"/>
                  </a:lnTo>
                  <a:lnTo>
                    <a:pt x="151" y="424"/>
                  </a:lnTo>
                  <a:lnTo>
                    <a:pt x="152" y="426"/>
                  </a:lnTo>
                  <a:lnTo>
                    <a:pt x="152" y="428"/>
                  </a:lnTo>
                  <a:lnTo>
                    <a:pt x="152" y="430"/>
                  </a:lnTo>
                  <a:lnTo>
                    <a:pt x="153" y="432"/>
                  </a:lnTo>
                  <a:lnTo>
                    <a:pt x="152" y="434"/>
                  </a:lnTo>
                  <a:lnTo>
                    <a:pt x="152" y="436"/>
                  </a:lnTo>
                  <a:lnTo>
                    <a:pt x="151" y="440"/>
                  </a:lnTo>
                  <a:lnTo>
                    <a:pt x="150" y="444"/>
                  </a:lnTo>
                  <a:lnTo>
                    <a:pt x="149" y="449"/>
                  </a:lnTo>
                  <a:lnTo>
                    <a:pt x="148" y="454"/>
                  </a:lnTo>
                  <a:lnTo>
                    <a:pt x="147" y="458"/>
                  </a:lnTo>
                  <a:lnTo>
                    <a:pt x="146" y="463"/>
                  </a:lnTo>
                  <a:lnTo>
                    <a:pt x="146" y="466"/>
                  </a:lnTo>
                  <a:lnTo>
                    <a:pt x="146" y="469"/>
                  </a:lnTo>
                  <a:lnTo>
                    <a:pt x="146" y="472"/>
                  </a:lnTo>
                  <a:lnTo>
                    <a:pt x="146" y="474"/>
                  </a:lnTo>
                  <a:lnTo>
                    <a:pt x="150" y="472"/>
                  </a:lnTo>
                  <a:lnTo>
                    <a:pt x="154" y="470"/>
                  </a:lnTo>
                  <a:lnTo>
                    <a:pt x="159" y="467"/>
                  </a:lnTo>
                  <a:lnTo>
                    <a:pt x="163" y="465"/>
                  </a:lnTo>
                  <a:lnTo>
                    <a:pt x="171" y="459"/>
                  </a:lnTo>
                  <a:lnTo>
                    <a:pt x="179" y="454"/>
                  </a:lnTo>
                  <a:lnTo>
                    <a:pt x="183" y="451"/>
                  </a:lnTo>
                  <a:lnTo>
                    <a:pt x="187" y="448"/>
                  </a:lnTo>
                  <a:lnTo>
                    <a:pt x="191" y="446"/>
                  </a:lnTo>
                  <a:lnTo>
                    <a:pt x="195" y="443"/>
                  </a:lnTo>
                  <a:lnTo>
                    <a:pt x="200" y="441"/>
                  </a:lnTo>
                  <a:lnTo>
                    <a:pt x="204" y="439"/>
                  </a:lnTo>
                  <a:lnTo>
                    <a:pt x="207" y="438"/>
                  </a:lnTo>
                  <a:lnTo>
                    <a:pt x="209" y="437"/>
                  </a:lnTo>
                  <a:lnTo>
                    <a:pt x="212" y="437"/>
                  </a:lnTo>
                  <a:lnTo>
                    <a:pt x="214" y="436"/>
                  </a:lnTo>
                  <a:lnTo>
                    <a:pt x="217" y="435"/>
                  </a:lnTo>
                  <a:lnTo>
                    <a:pt x="220" y="434"/>
                  </a:lnTo>
                  <a:lnTo>
                    <a:pt x="223" y="434"/>
                  </a:lnTo>
                  <a:lnTo>
                    <a:pt x="225" y="434"/>
                  </a:lnTo>
                  <a:lnTo>
                    <a:pt x="228" y="433"/>
                  </a:lnTo>
                  <a:lnTo>
                    <a:pt x="231" y="433"/>
                  </a:lnTo>
                  <a:lnTo>
                    <a:pt x="233" y="433"/>
                  </a:lnTo>
                  <a:lnTo>
                    <a:pt x="236" y="433"/>
                  </a:lnTo>
                  <a:lnTo>
                    <a:pt x="239" y="433"/>
                  </a:lnTo>
                  <a:lnTo>
                    <a:pt x="241" y="433"/>
                  </a:lnTo>
                  <a:lnTo>
                    <a:pt x="244" y="434"/>
                  </a:lnTo>
                  <a:lnTo>
                    <a:pt x="246" y="434"/>
                  </a:lnTo>
                  <a:lnTo>
                    <a:pt x="251" y="435"/>
                  </a:lnTo>
                  <a:lnTo>
                    <a:pt x="256" y="436"/>
                  </a:lnTo>
                  <a:lnTo>
                    <a:pt x="261" y="436"/>
                  </a:lnTo>
                  <a:lnTo>
                    <a:pt x="267" y="437"/>
                  </a:lnTo>
                  <a:lnTo>
                    <a:pt x="272" y="438"/>
                  </a:lnTo>
                  <a:lnTo>
                    <a:pt x="277" y="439"/>
                  </a:lnTo>
                  <a:lnTo>
                    <a:pt x="279" y="439"/>
                  </a:lnTo>
                  <a:lnTo>
                    <a:pt x="282" y="439"/>
                  </a:lnTo>
                  <a:lnTo>
                    <a:pt x="285" y="440"/>
                  </a:lnTo>
                  <a:lnTo>
                    <a:pt x="288" y="440"/>
                  </a:lnTo>
                  <a:lnTo>
                    <a:pt x="290" y="440"/>
                  </a:lnTo>
                  <a:lnTo>
                    <a:pt x="293" y="440"/>
                  </a:lnTo>
                  <a:lnTo>
                    <a:pt x="296" y="440"/>
                  </a:lnTo>
                  <a:lnTo>
                    <a:pt x="299" y="439"/>
                  </a:lnTo>
                  <a:lnTo>
                    <a:pt x="305" y="439"/>
                  </a:lnTo>
                  <a:lnTo>
                    <a:pt x="312" y="438"/>
                  </a:lnTo>
                  <a:lnTo>
                    <a:pt x="321" y="437"/>
                  </a:lnTo>
                  <a:lnTo>
                    <a:pt x="330" y="436"/>
                  </a:lnTo>
                  <a:lnTo>
                    <a:pt x="341" y="435"/>
                  </a:lnTo>
                  <a:lnTo>
                    <a:pt x="351" y="434"/>
                  </a:lnTo>
                  <a:lnTo>
                    <a:pt x="363" y="433"/>
                  </a:lnTo>
                  <a:lnTo>
                    <a:pt x="374" y="431"/>
                  </a:lnTo>
                  <a:lnTo>
                    <a:pt x="379" y="430"/>
                  </a:lnTo>
                  <a:lnTo>
                    <a:pt x="385" y="430"/>
                  </a:lnTo>
                  <a:lnTo>
                    <a:pt x="391" y="429"/>
                  </a:lnTo>
                  <a:lnTo>
                    <a:pt x="396" y="428"/>
                  </a:lnTo>
                  <a:lnTo>
                    <a:pt x="402" y="427"/>
                  </a:lnTo>
                  <a:lnTo>
                    <a:pt x="407" y="427"/>
                  </a:lnTo>
                  <a:lnTo>
                    <a:pt x="412" y="426"/>
                  </a:lnTo>
                  <a:lnTo>
                    <a:pt x="416" y="425"/>
                  </a:lnTo>
                  <a:lnTo>
                    <a:pt x="420" y="424"/>
                  </a:lnTo>
                  <a:lnTo>
                    <a:pt x="423" y="424"/>
                  </a:lnTo>
                  <a:lnTo>
                    <a:pt x="427" y="423"/>
                  </a:lnTo>
                  <a:lnTo>
                    <a:pt x="431" y="422"/>
                  </a:lnTo>
                  <a:lnTo>
                    <a:pt x="435" y="420"/>
                  </a:lnTo>
                  <a:lnTo>
                    <a:pt x="439" y="419"/>
                  </a:lnTo>
                  <a:lnTo>
                    <a:pt x="444" y="417"/>
                  </a:lnTo>
                  <a:lnTo>
                    <a:pt x="448" y="416"/>
                  </a:lnTo>
                  <a:lnTo>
                    <a:pt x="451" y="414"/>
                  </a:lnTo>
                  <a:lnTo>
                    <a:pt x="454" y="413"/>
                  </a:lnTo>
                  <a:lnTo>
                    <a:pt x="457" y="411"/>
                  </a:lnTo>
                  <a:lnTo>
                    <a:pt x="460" y="410"/>
                  </a:lnTo>
                  <a:lnTo>
                    <a:pt x="463" y="408"/>
                  </a:lnTo>
                  <a:lnTo>
                    <a:pt x="466" y="406"/>
                  </a:lnTo>
                  <a:lnTo>
                    <a:pt x="468" y="405"/>
                  </a:lnTo>
                  <a:lnTo>
                    <a:pt x="471" y="403"/>
                  </a:lnTo>
                  <a:lnTo>
                    <a:pt x="474" y="401"/>
                  </a:lnTo>
                  <a:lnTo>
                    <a:pt x="477" y="398"/>
                  </a:lnTo>
                  <a:lnTo>
                    <a:pt x="479" y="396"/>
                  </a:lnTo>
                  <a:lnTo>
                    <a:pt x="482" y="394"/>
                  </a:lnTo>
                  <a:lnTo>
                    <a:pt x="484" y="392"/>
                  </a:lnTo>
                  <a:lnTo>
                    <a:pt x="486" y="389"/>
                  </a:lnTo>
                  <a:lnTo>
                    <a:pt x="488" y="386"/>
                  </a:lnTo>
                  <a:lnTo>
                    <a:pt x="491" y="384"/>
                  </a:lnTo>
                  <a:lnTo>
                    <a:pt x="492" y="381"/>
                  </a:lnTo>
                  <a:lnTo>
                    <a:pt x="494" y="378"/>
                  </a:lnTo>
                  <a:lnTo>
                    <a:pt x="496" y="375"/>
                  </a:lnTo>
                  <a:lnTo>
                    <a:pt x="497" y="372"/>
                  </a:lnTo>
                  <a:lnTo>
                    <a:pt x="498" y="368"/>
                  </a:lnTo>
                  <a:lnTo>
                    <a:pt x="500" y="365"/>
                  </a:lnTo>
                  <a:lnTo>
                    <a:pt x="500" y="362"/>
                  </a:lnTo>
                  <a:lnTo>
                    <a:pt x="501" y="358"/>
                  </a:lnTo>
                  <a:lnTo>
                    <a:pt x="502" y="354"/>
                  </a:lnTo>
                  <a:lnTo>
                    <a:pt x="502" y="351"/>
                  </a:lnTo>
                  <a:lnTo>
                    <a:pt x="502" y="347"/>
                  </a:lnTo>
                  <a:lnTo>
                    <a:pt x="502" y="343"/>
                  </a:lnTo>
                  <a:lnTo>
                    <a:pt x="501" y="339"/>
                  </a:lnTo>
                  <a:lnTo>
                    <a:pt x="501" y="334"/>
                  </a:lnTo>
                  <a:lnTo>
                    <a:pt x="500" y="330"/>
                  </a:lnTo>
                  <a:lnTo>
                    <a:pt x="498" y="325"/>
                  </a:lnTo>
                  <a:close/>
                </a:path>
              </a:pathLst>
            </a:custGeom>
            <a:solidFill>
              <a:srgbClr val="8890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22"/>
            <p:cNvSpPr>
              <a:spLocks/>
            </p:cNvSpPr>
            <p:nvPr/>
          </p:nvSpPr>
          <p:spPr bwMode="auto">
            <a:xfrm>
              <a:off x="2830513" y="3638551"/>
              <a:ext cx="339725" cy="404813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60" y="4"/>
                </a:cxn>
                <a:cxn ang="0">
                  <a:pos x="68" y="7"/>
                </a:cxn>
                <a:cxn ang="0">
                  <a:pos x="76" y="11"/>
                </a:cxn>
                <a:cxn ang="0">
                  <a:pos x="86" y="16"/>
                </a:cxn>
                <a:cxn ang="0">
                  <a:pos x="96" y="23"/>
                </a:cxn>
                <a:cxn ang="0">
                  <a:pos x="106" y="31"/>
                </a:cxn>
                <a:cxn ang="0">
                  <a:pos x="116" y="42"/>
                </a:cxn>
                <a:cxn ang="0">
                  <a:pos x="127" y="54"/>
                </a:cxn>
                <a:cxn ang="0">
                  <a:pos x="137" y="64"/>
                </a:cxn>
                <a:cxn ang="0">
                  <a:pos x="148" y="72"/>
                </a:cxn>
                <a:cxn ang="0">
                  <a:pos x="168" y="87"/>
                </a:cxn>
                <a:cxn ang="0">
                  <a:pos x="187" y="100"/>
                </a:cxn>
                <a:cxn ang="0">
                  <a:pos x="195" y="107"/>
                </a:cxn>
                <a:cxn ang="0">
                  <a:pos x="202" y="114"/>
                </a:cxn>
                <a:cxn ang="0">
                  <a:pos x="207" y="123"/>
                </a:cxn>
                <a:cxn ang="0">
                  <a:pos x="211" y="133"/>
                </a:cxn>
                <a:cxn ang="0">
                  <a:pos x="213" y="144"/>
                </a:cxn>
                <a:cxn ang="0">
                  <a:pos x="213" y="155"/>
                </a:cxn>
                <a:cxn ang="0">
                  <a:pos x="212" y="167"/>
                </a:cxn>
                <a:cxn ang="0">
                  <a:pos x="210" y="180"/>
                </a:cxn>
                <a:cxn ang="0">
                  <a:pos x="206" y="192"/>
                </a:cxn>
                <a:cxn ang="0">
                  <a:pos x="201" y="204"/>
                </a:cxn>
                <a:cxn ang="0">
                  <a:pos x="195" y="215"/>
                </a:cxn>
                <a:cxn ang="0">
                  <a:pos x="188" y="225"/>
                </a:cxn>
                <a:cxn ang="0">
                  <a:pos x="180" y="234"/>
                </a:cxn>
                <a:cxn ang="0">
                  <a:pos x="172" y="242"/>
                </a:cxn>
                <a:cxn ang="0">
                  <a:pos x="164" y="248"/>
                </a:cxn>
                <a:cxn ang="0">
                  <a:pos x="154" y="253"/>
                </a:cxn>
                <a:cxn ang="0">
                  <a:pos x="143" y="255"/>
                </a:cxn>
                <a:cxn ang="0">
                  <a:pos x="131" y="255"/>
                </a:cxn>
                <a:cxn ang="0">
                  <a:pos x="118" y="253"/>
                </a:cxn>
                <a:cxn ang="0">
                  <a:pos x="106" y="249"/>
                </a:cxn>
                <a:cxn ang="0">
                  <a:pos x="94" y="244"/>
                </a:cxn>
                <a:cxn ang="0">
                  <a:pos x="83" y="238"/>
                </a:cxn>
                <a:cxn ang="0">
                  <a:pos x="74" y="231"/>
                </a:cxn>
                <a:cxn ang="0">
                  <a:pos x="67" y="223"/>
                </a:cxn>
                <a:cxn ang="0">
                  <a:pos x="62" y="214"/>
                </a:cxn>
                <a:cxn ang="0">
                  <a:pos x="60" y="205"/>
                </a:cxn>
                <a:cxn ang="0">
                  <a:pos x="60" y="196"/>
                </a:cxn>
                <a:cxn ang="0">
                  <a:pos x="61" y="187"/>
                </a:cxn>
                <a:cxn ang="0">
                  <a:pos x="63" y="179"/>
                </a:cxn>
                <a:cxn ang="0">
                  <a:pos x="68" y="167"/>
                </a:cxn>
                <a:cxn ang="0">
                  <a:pos x="74" y="155"/>
                </a:cxn>
                <a:cxn ang="0">
                  <a:pos x="79" y="146"/>
                </a:cxn>
                <a:cxn ang="0">
                  <a:pos x="69" y="141"/>
                </a:cxn>
                <a:cxn ang="0">
                  <a:pos x="60" y="136"/>
                </a:cxn>
                <a:cxn ang="0">
                  <a:pos x="52" y="131"/>
                </a:cxn>
                <a:cxn ang="0">
                  <a:pos x="43" y="124"/>
                </a:cxn>
                <a:cxn ang="0">
                  <a:pos x="35" y="116"/>
                </a:cxn>
                <a:cxn ang="0">
                  <a:pos x="26" y="106"/>
                </a:cxn>
                <a:cxn ang="0">
                  <a:pos x="18" y="95"/>
                </a:cxn>
                <a:cxn ang="0">
                  <a:pos x="10" y="81"/>
                </a:cxn>
                <a:cxn ang="0">
                  <a:pos x="4" y="67"/>
                </a:cxn>
                <a:cxn ang="0">
                  <a:pos x="1" y="54"/>
                </a:cxn>
                <a:cxn ang="0">
                  <a:pos x="0" y="43"/>
                </a:cxn>
                <a:cxn ang="0">
                  <a:pos x="1" y="32"/>
                </a:cxn>
                <a:cxn ang="0">
                  <a:pos x="3" y="23"/>
                </a:cxn>
                <a:cxn ang="0">
                  <a:pos x="8" y="15"/>
                </a:cxn>
                <a:cxn ang="0">
                  <a:pos x="13" y="9"/>
                </a:cxn>
                <a:cxn ang="0">
                  <a:pos x="20" y="4"/>
                </a:cxn>
                <a:cxn ang="0">
                  <a:pos x="28" y="1"/>
                </a:cxn>
                <a:cxn ang="0">
                  <a:pos x="37" y="0"/>
                </a:cxn>
              </a:cxnLst>
              <a:rect l="0" t="0" r="r" b="b"/>
              <a:pathLst>
                <a:path w="214" h="255">
                  <a:moveTo>
                    <a:pt x="43" y="0"/>
                  </a:moveTo>
                  <a:lnTo>
                    <a:pt x="45" y="0"/>
                  </a:lnTo>
                  <a:lnTo>
                    <a:pt x="50" y="1"/>
                  </a:lnTo>
                  <a:lnTo>
                    <a:pt x="53" y="2"/>
                  </a:lnTo>
                  <a:lnTo>
                    <a:pt x="58" y="3"/>
                  </a:lnTo>
                  <a:lnTo>
                    <a:pt x="60" y="4"/>
                  </a:lnTo>
                  <a:lnTo>
                    <a:pt x="62" y="5"/>
                  </a:lnTo>
                  <a:lnTo>
                    <a:pt x="65" y="5"/>
                  </a:lnTo>
                  <a:lnTo>
                    <a:pt x="68" y="7"/>
                  </a:lnTo>
                  <a:lnTo>
                    <a:pt x="70" y="8"/>
                  </a:lnTo>
                  <a:lnTo>
                    <a:pt x="73" y="9"/>
                  </a:lnTo>
                  <a:lnTo>
                    <a:pt x="76" y="11"/>
                  </a:lnTo>
                  <a:lnTo>
                    <a:pt x="79" y="12"/>
                  </a:lnTo>
                  <a:lnTo>
                    <a:pt x="82" y="14"/>
                  </a:lnTo>
                  <a:lnTo>
                    <a:pt x="86" y="16"/>
                  </a:lnTo>
                  <a:lnTo>
                    <a:pt x="89" y="18"/>
                  </a:lnTo>
                  <a:lnTo>
                    <a:pt x="92" y="20"/>
                  </a:lnTo>
                  <a:lnTo>
                    <a:pt x="96" y="23"/>
                  </a:lnTo>
                  <a:lnTo>
                    <a:pt x="99" y="26"/>
                  </a:lnTo>
                  <a:lnTo>
                    <a:pt x="102" y="28"/>
                  </a:lnTo>
                  <a:lnTo>
                    <a:pt x="106" y="31"/>
                  </a:lnTo>
                  <a:lnTo>
                    <a:pt x="109" y="35"/>
                  </a:lnTo>
                  <a:lnTo>
                    <a:pt x="113" y="38"/>
                  </a:lnTo>
                  <a:lnTo>
                    <a:pt x="116" y="42"/>
                  </a:lnTo>
                  <a:lnTo>
                    <a:pt x="120" y="46"/>
                  </a:lnTo>
                  <a:lnTo>
                    <a:pt x="123" y="50"/>
                  </a:lnTo>
                  <a:lnTo>
                    <a:pt x="127" y="54"/>
                  </a:lnTo>
                  <a:lnTo>
                    <a:pt x="130" y="57"/>
                  </a:lnTo>
                  <a:lnTo>
                    <a:pt x="134" y="60"/>
                  </a:lnTo>
                  <a:lnTo>
                    <a:pt x="137" y="64"/>
                  </a:lnTo>
                  <a:lnTo>
                    <a:pt x="141" y="67"/>
                  </a:lnTo>
                  <a:lnTo>
                    <a:pt x="144" y="70"/>
                  </a:lnTo>
                  <a:lnTo>
                    <a:pt x="148" y="72"/>
                  </a:lnTo>
                  <a:lnTo>
                    <a:pt x="155" y="78"/>
                  </a:lnTo>
                  <a:lnTo>
                    <a:pt x="162" y="82"/>
                  </a:lnTo>
                  <a:lnTo>
                    <a:pt x="168" y="87"/>
                  </a:lnTo>
                  <a:lnTo>
                    <a:pt x="175" y="91"/>
                  </a:lnTo>
                  <a:lnTo>
                    <a:pt x="181" y="96"/>
                  </a:lnTo>
                  <a:lnTo>
                    <a:pt x="187" y="100"/>
                  </a:lnTo>
                  <a:lnTo>
                    <a:pt x="190" y="102"/>
                  </a:lnTo>
                  <a:lnTo>
                    <a:pt x="192" y="104"/>
                  </a:lnTo>
                  <a:lnTo>
                    <a:pt x="195" y="107"/>
                  </a:lnTo>
                  <a:lnTo>
                    <a:pt x="197" y="109"/>
                  </a:lnTo>
                  <a:lnTo>
                    <a:pt x="199" y="112"/>
                  </a:lnTo>
                  <a:lnTo>
                    <a:pt x="202" y="114"/>
                  </a:lnTo>
                  <a:lnTo>
                    <a:pt x="203" y="117"/>
                  </a:lnTo>
                  <a:lnTo>
                    <a:pt x="205" y="120"/>
                  </a:lnTo>
                  <a:lnTo>
                    <a:pt x="207" y="123"/>
                  </a:lnTo>
                  <a:lnTo>
                    <a:pt x="208" y="126"/>
                  </a:lnTo>
                  <a:lnTo>
                    <a:pt x="210" y="129"/>
                  </a:lnTo>
                  <a:lnTo>
                    <a:pt x="211" y="133"/>
                  </a:lnTo>
                  <a:lnTo>
                    <a:pt x="212" y="136"/>
                  </a:lnTo>
                  <a:lnTo>
                    <a:pt x="213" y="140"/>
                  </a:lnTo>
                  <a:lnTo>
                    <a:pt x="213" y="144"/>
                  </a:lnTo>
                  <a:lnTo>
                    <a:pt x="213" y="148"/>
                  </a:lnTo>
                  <a:lnTo>
                    <a:pt x="214" y="151"/>
                  </a:lnTo>
                  <a:lnTo>
                    <a:pt x="213" y="155"/>
                  </a:lnTo>
                  <a:lnTo>
                    <a:pt x="213" y="159"/>
                  </a:lnTo>
                  <a:lnTo>
                    <a:pt x="213" y="163"/>
                  </a:lnTo>
                  <a:lnTo>
                    <a:pt x="212" y="167"/>
                  </a:lnTo>
                  <a:lnTo>
                    <a:pt x="211" y="171"/>
                  </a:lnTo>
                  <a:lnTo>
                    <a:pt x="211" y="176"/>
                  </a:lnTo>
                  <a:lnTo>
                    <a:pt x="210" y="180"/>
                  </a:lnTo>
                  <a:lnTo>
                    <a:pt x="208" y="184"/>
                  </a:lnTo>
                  <a:lnTo>
                    <a:pt x="207" y="188"/>
                  </a:lnTo>
                  <a:lnTo>
                    <a:pt x="206" y="192"/>
                  </a:lnTo>
                  <a:lnTo>
                    <a:pt x="204" y="196"/>
                  </a:lnTo>
                  <a:lnTo>
                    <a:pt x="202" y="200"/>
                  </a:lnTo>
                  <a:lnTo>
                    <a:pt x="201" y="204"/>
                  </a:lnTo>
                  <a:lnTo>
                    <a:pt x="199" y="207"/>
                  </a:lnTo>
                  <a:lnTo>
                    <a:pt x="197" y="211"/>
                  </a:lnTo>
                  <a:lnTo>
                    <a:pt x="195" y="215"/>
                  </a:lnTo>
                  <a:lnTo>
                    <a:pt x="192" y="218"/>
                  </a:lnTo>
                  <a:lnTo>
                    <a:pt x="190" y="222"/>
                  </a:lnTo>
                  <a:lnTo>
                    <a:pt x="188" y="225"/>
                  </a:lnTo>
                  <a:lnTo>
                    <a:pt x="185" y="228"/>
                  </a:lnTo>
                  <a:lnTo>
                    <a:pt x="183" y="231"/>
                  </a:lnTo>
                  <a:lnTo>
                    <a:pt x="180" y="234"/>
                  </a:lnTo>
                  <a:lnTo>
                    <a:pt x="178" y="237"/>
                  </a:lnTo>
                  <a:lnTo>
                    <a:pt x="175" y="240"/>
                  </a:lnTo>
                  <a:lnTo>
                    <a:pt x="172" y="242"/>
                  </a:lnTo>
                  <a:lnTo>
                    <a:pt x="170" y="244"/>
                  </a:lnTo>
                  <a:lnTo>
                    <a:pt x="167" y="247"/>
                  </a:lnTo>
                  <a:lnTo>
                    <a:pt x="164" y="248"/>
                  </a:lnTo>
                  <a:lnTo>
                    <a:pt x="161" y="250"/>
                  </a:lnTo>
                  <a:lnTo>
                    <a:pt x="158" y="251"/>
                  </a:lnTo>
                  <a:lnTo>
                    <a:pt x="154" y="253"/>
                  </a:lnTo>
                  <a:lnTo>
                    <a:pt x="151" y="253"/>
                  </a:lnTo>
                  <a:lnTo>
                    <a:pt x="147" y="254"/>
                  </a:lnTo>
                  <a:lnTo>
                    <a:pt x="143" y="255"/>
                  </a:lnTo>
                  <a:lnTo>
                    <a:pt x="139" y="255"/>
                  </a:lnTo>
                  <a:lnTo>
                    <a:pt x="135" y="255"/>
                  </a:lnTo>
                  <a:lnTo>
                    <a:pt x="131" y="255"/>
                  </a:lnTo>
                  <a:lnTo>
                    <a:pt x="127" y="254"/>
                  </a:lnTo>
                  <a:lnTo>
                    <a:pt x="123" y="253"/>
                  </a:lnTo>
                  <a:lnTo>
                    <a:pt x="118" y="253"/>
                  </a:lnTo>
                  <a:lnTo>
                    <a:pt x="114" y="252"/>
                  </a:lnTo>
                  <a:lnTo>
                    <a:pt x="110" y="251"/>
                  </a:lnTo>
                  <a:lnTo>
                    <a:pt x="106" y="249"/>
                  </a:lnTo>
                  <a:lnTo>
                    <a:pt x="102" y="248"/>
                  </a:lnTo>
                  <a:lnTo>
                    <a:pt x="98" y="246"/>
                  </a:lnTo>
                  <a:lnTo>
                    <a:pt x="94" y="244"/>
                  </a:lnTo>
                  <a:lnTo>
                    <a:pt x="90" y="242"/>
                  </a:lnTo>
                  <a:lnTo>
                    <a:pt x="87" y="240"/>
                  </a:lnTo>
                  <a:lnTo>
                    <a:pt x="83" y="238"/>
                  </a:lnTo>
                  <a:lnTo>
                    <a:pt x="80" y="236"/>
                  </a:lnTo>
                  <a:lnTo>
                    <a:pt x="77" y="234"/>
                  </a:lnTo>
                  <a:lnTo>
                    <a:pt x="74" y="231"/>
                  </a:lnTo>
                  <a:lnTo>
                    <a:pt x="71" y="228"/>
                  </a:lnTo>
                  <a:lnTo>
                    <a:pt x="69" y="226"/>
                  </a:lnTo>
                  <a:lnTo>
                    <a:pt x="67" y="223"/>
                  </a:lnTo>
                  <a:lnTo>
                    <a:pt x="65" y="220"/>
                  </a:lnTo>
                  <a:lnTo>
                    <a:pt x="63" y="217"/>
                  </a:lnTo>
                  <a:lnTo>
                    <a:pt x="62" y="214"/>
                  </a:lnTo>
                  <a:lnTo>
                    <a:pt x="61" y="211"/>
                  </a:lnTo>
                  <a:lnTo>
                    <a:pt x="61" y="208"/>
                  </a:lnTo>
                  <a:lnTo>
                    <a:pt x="60" y="205"/>
                  </a:lnTo>
                  <a:lnTo>
                    <a:pt x="60" y="202"/>
                  </a:lnTo>
                  <a:lnTo>
                    <a:pt x="60" y="199"/>
                  </a:lnTo>
                  <a:lnTo>
                    <a:pt x="60" y="196"/>
                  </a:lnTo>
                  <a:lnTo>
                    <a:pt x="60" y="193"/>
                  </a:lnTo>
                  <a:lnTo>
                    <a:pt x="61" y="190"/>
                  </a:lnTo>
                  <a:lnTo>
                    <a:pt x="61" y="187"/>
                  </a:lnTo>
                  <a:lnTo>
                    <a:pt x="62" y="185"/>
                  </a:lnTo>
                  <a:lnTo>
                    <a:pt x="62" y="182"/>
                  </a:lnTo>
                  <a:lnTo>
                    <a:pt x="63" y="179"/>
                  </a:lnTo>
                  <a:lnTo>
                    <a:pt x="64" y="176"/>
                  </a:lnTo>
                  <a:lnTo>
                    <a:pt x="66" y="171"/>
                  </a:lnTo>
                  <a:lnTo>
                    <a:pt x="68" y="167"/>
                  </a:lnTo>
                  <a:lnTo>
                    <a:pt x="70" y="162"/>
                  </a:lnTo>
                  <a:lnTo>
                    <a:pt x="72" y="158"/>
                  </a:lnTo>
                  <a:lnTo>
                    <a:pt x="74" y="155"/>
                  </a:lnTo>
                  <a:lnTo>
                    <a:pt x="76" y="152"/>
                  </a:lnTo>
                  <a:lnTo>
                    <a:pt x="78" y="148"/>
                  </a:lnTo>
                  <a:lnTo>
                    <a:pt x="79" y="146"/>
                  </a:lnTo>
                  <a:lnTo>
                    <a:pt x="78" y="146"/>
                  </a:lnTo>
                  <a:lnTo>
                    <a:pt x="72" y="143"/>
                  </a:lnTo>
                  <a:lnTo>
                    <a:pt x="69" y="141"/>
                  </a:lnTo>
                  <a:lnTo>
                    <a:pt x="64" y="139"/>
                  </a:lnTo>
                  <a:lnTo>
                    <a:pt x="62" y="138"/>
                  </a:lnTo>
                  <a:lnTo>
                    <a:pt x="60" y="136"/>
                  </a:lnTo>
                  <a:lnTo>
                    <a:pt x="57" y="135"/>
                  </a:lnTo>
                  <a:lnTo>
                    <a:pt x="54" y="133"/>
                  </a:lnTo>
                  <a:lnTo>
                    <a:pt x="52" y="131"/>
                  </a:lnTo>
                  <a:lnTo>
                    <a:pt x="49" y="129"/>
                  </a:lnTo>
                  <a:lnTo>
                    <a:pt x="46" y="127"/>
                  </a:lnTo>
                  <a:lnTo>
                    <a:pt x="43" y="124"/>
                  </a:lnTo>
                  <a:lnTo>
                    <a:pt x="40" y="122"/>
                  </a:lnTo>
                  <a:lnTo>
                    <a:pt x="37" y="119"/>
                  </a:lnTo>
                  <a:lnTo>
                    <a:pt x="35" y="116"/>
                  </a:lnTo>
                  <a:lnTo>
                    <a:pt x="32" y="113"/>
                  </a:lnTo>
                  <a:lnTo>
                    <a:pt x="29" y="110"/>
                  </a:lnTo>
                  <a:lnTo>
                    <a:pt x="26" y="106"/>
                  </a:lnTo>
                  <a:lnTo>
                    <a:pt x="23" y="103"/>
                  </a:lnTo>
                  <a:lnTo>
                    <a:pt x="20" y="99"/>
                  </a:lnTo>
                  <a:lnTo>
                    <a:pt x="18" y="95"/>
                  </a:lnTo>
                  <a:lnTo>
                    <a:pt x="15" y="90"/>
                  </a:lnTo>
                  <a:lnTo>
                    <a:pt x="13" y="86"/>
                  </a:lnTo>
                  <a:lnTo>
                    <a:pt x="10" y="81"/>
                  </a:lnTo>
                  <a:lnTo>
                    <a:pt x="8" y="76"/>
                  </a:lnTo>
                  <a:lnTo>
                    <a:pt x="6" y="72"/>
                  </a:lnTo>
                  <a:lnTo>
                    <a:pt x="4" y="67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1" y="54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2"/>
                  </a:lnTo>
                  <a:lnTo>
                    <a:pt x="1" y="29"/>
                  </a:lnTo>
                  <a:lnTo>
                    <a:pt x="2" y="26"/>
                  </a:lnTo>
                  <a:lnTo>
                    <a:pt x="3" y="23"/>
                  </a:lnTo>
                  <a:lnTo>
                    <a:pt x="5" y="20"/>
                  </a:lnTo>
                  <a:lnTo>
                    <a:pt x="6" y="18"/>
                  </a:lnTo>
                  <a:lnTo>
                    <a:pt x="8" y="15"/>
                  </a:lnTo>
                  <a:lnTo>
                    <a:pt x="10" y="13"/>
                  </a:lnTo>
                  <a:lnTo>
                    <a:pt x="11" y="11"/>
                  </a:lnTo>
                  <a:lnTo>
                    <a:pt x="13" y="9"/>
                  </a:lnTo>
                  <a:lnTo>
                    <a:pt x="16" y="7"/>
                  </a:lnTo>
                  <a:lnTo>
                    <a:pt x="18" y="5"/>
                  </a:lnTo>
                  <a:lnTo>
                    <a:pt x="20" y="4"/>
                  </a:lnTo>
                  <a:lnTo>
                    <a:pt x="23" y="3"/>
                  </a:lnTo>
                  <a:lnTo>
                    <a:pt x="25" y="2"/>
                  </a:lnTo>
                  <a:lnTo>
                    <a:pt x="28" y="1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E4D6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23"/>
            <p:cNvSpPr>
              <a:spLocks/>
            </p:cNvSpPr>
            <p:nvPr/>
          </p:nvSpPr>
          <p:spPr bwMode="auto">
            <a:xfrm>
              <a:off x="1946276" y="3716338"/>
              <a:ext cx="39688" cy="185738"/>
            </a:xfrm>
            <a:custGeom>
              <a:avLst/>
              <a:gdLst/>
              <a:ahLst/>
              <a:cxnLst>
                <a:cxn ang="0">
                  <a:pos x="1" y="82"/>
                </a:cxn>
                <a:cxn ang="0">
                  <a:pos x="3" y="79"/>
                </a:cxn>
                <a:cxn ang="0">
                  <a:pos x="6" y="73"/>
                </a:cxn>
                <a:cxn ang="0">
                  <a:pos x="8" y="69"/>
                </a:cxn>
                <a:cxn ang="0">
                  <a:pos x="10" y="64"/>
                </a:cxn>
                <a:cxn ang="0">
                  <a:pos x="13" y="59"/>
                </a:cxn>
                <a:cxn ang="0">
                  <a:pos x="15" y="53"/>
                </a:cxn>
                <a:cxn ang="0">
                  <a:pos x="17" y="47"/>
                </a:cxn>
                <a:cxn ang="0">
                  <a:pos x="20" y="40"/>
                </a:cxn>
                <a:cxn ang="0">
                  <a:pos x="21" y="37"/>
                </a:cxn>
                <a:cxn ang="0">
                  <a:pos x="22" y="34"/>
                </a:cxn>
                <a:cxn ang="0">
                  <a:pos x="22" y="30"/>
                </a:cxn>
                <a:cxn ang="0">
                  <a:pos x="23" y="27"/>
                </a:cxn>
                <a:cxn ang="0">
                  <a:pos x="24" y="23"/>
                </a:cxn>
                <a:cxn ang="0">
                  <a:pos x="24" y="20"/>
                </a:cxn>
                <a:cxn ang="0">
                  <a:pos x="24" y="16"/>
                </a:cxn>
                <a:cxn ang="0">
                  <a:pos x="25" y="13"/>
                </a:cxn>
                <a:cxn ang="0">
                  <a:pos x="25" y="10"/>
                </a:cxn>
                <a:cxn ang="0">
                  <a:pos x="24" y="7"/>
                </a:cxn>
                <a:cxn ang="0">
                  <a:pos x="24" y="3"/>
                </a:cxn>
                <a:cxn ang="0">
                  <a:pos x="23" y="0"/>
                </a:cxn>
                <a:cxn ang="0">
                  <a:pos x="24" y="1"/>
                </a:cxn>
                <a:cxn ang="0">
                  <a:pos x="24" y="3"/>
                </a:cxn>
                <a:cxn ang="0">
                  <a:pos x="24" y="7"/>
                </a:cxn>
                <a:cxn ang="0">
                  <a:pos x="25" y="11"/>
                </a:cxn>
                <a:cxn ang="0">
                  <a:pos x="25" y="17"/>
                </a:cxn>
                <a:cxn ang="0">
                  <a:pos x="25" y="24"/>
                </a:cxn>
                <a:cxn ang="0">
                  <a:pos x="25" y="31"/>
                </a:cxn>
                <a:cxn ang="0">
                  <a:pos x="25" y="39"/>
                </a:cxn>
                <a:cxn ang="0">
                  <a:pos x="24" y="44"/>
                </a:cxn>
                <a:cxn ang="0">
                  <a:pos x="24" y="48"/>
                </a:cxn>
                <a:cxn ang="0">
                  <a:pos x="23" y="53"/>
                </a:cxn>
                <a:cxn ang="0">
                  <a:pos x="23" y="57"/>
                </a:cxn>
                <a:cxn ang="0">
                  <a:pos x="22" y="62"/>
                </a:cxn>
                <a:cxn ang="0">
                  <a:pos x="21" y="67"/>
                </a:cxn>
                <a:cxn ang="0">
                  <a:pos x="20" y="72"/>
                </a:cxn>
                <a:cxn ang="0">
                  <a:pos x="19" y="77"/>
                </a:cxn>
                <a:cxn ang="0">
                  <a:pos x="17" y="82"/>
                </a:cxn>
                <a:cxn ang="0">
                  <a:pos x="16" y="87"/>
                </a:cxn>
                <a:cxn ang="0">
                  <a:pos x="14" y="92"/>
                </a:cxn>
                <a:cxn ang="0">
                  <a:pos x="12" y="97"/>
                </a:cxn>
                <a:cxn ang="0">
                  <a:pos x="10" y="102"/>
                </a:cxn>
                <a:cxn ang="0">
                  <a:pos x="7" y="107"/>
                </a:cxn>
                <a:cxn ang="0">
                  <a:pos x="4" y="112"/>
                </a:cxn>
                <a:cxn ang="0">
                  <a:pos x="1" y="117"/>
                </a:cxn>
                <a:cxn ang="0">
                  <a:pos x="1" y="116"/>
                </a:cxn>
                <a:cxn ang="0">
                  <a:pos x="1" y="113"/>
                </a:cxn>
                <a:cxn ang="0">
                  <a:pos x="1" y="108"/>
                </a:cxn>
                <a:cxn ang="0">
                  <a:pos x="0" y="102"/>
                </a:cxn>
                <a:cxn ang="0">
                  <a:pos x="0" y="96"/>
                </a:cxn>
                <a:cxn ang="0">
                  <a:pos x="0" y="91"/>
                </a:cxn>
                <a:cxn ang="0">
                  <a:pos x="0" y="88"/>
                </a:cxn>
                <a:cxn ang="0">
                  <a:pos x="0" y="86"/>
                </a:cxn>
                <a:cxn ang="0">
                  <a:pos x="1" y="83"/>
                </a:cxn>
                <a:cxn ang="0">
                  <a:pos x="1" y="82"/>
                </a:cxn>
              </a:cxnLst>
              <a:rect l="0" t="0" r="r" b="b"/>
              <a:pathLst>
                <a:path w="25" h="117">
                  <a:moveTo>
                    <a:pt x="1" y="82"/>
                  </a:moveTo>
                  <a:lnTo>
                    <a:pt x="3" y="79"/>
                  </a:lnTo>
                  <a:lnTo>
                    <a:pt x="6" y="73"/>
                  </a:lnTo>
                  <a:lnTo>
                    <a:pt x="8" y="69"/>
                  </a:lnTo>
                  <a:lnTo>
                    <a:pt x="10" y="64"/>
                  </a:lnTo>
                  <a:lnTo>
                    <a:pt x="13" y="59"/>
                  </a:lnTo>
                  <a:lnTo>
                    <a:pt x="15" y="53"/>
                  </a:lnTo>
                  <a:lnTo>
                    <a:pt x="17" y="47"/>
                  </a:lnTo>
                  <a:lnTo>
                    <a:pt x="20" y="40"/>
                  </a:lnTo>
                  <a:lnTo>
                    <a:pt x="21" y="37"/>
                  </a:lnTo>
                  <a:lnTo>
                    <a:pt x="22" y="34"/>
                  </a:lnTo>
                  <a:lnTo>
                    <a:pt x="22" y="30"/>
                  </a:lnTo>
                  <a:lnTo>
                    <a:pt x="23" y="27"/>
                  </a:lnTo>
                  <a:lnTo>
                    <a:pt x="24" y="23"/>
                  </a:lnTo>
                  <a:lnTo>
                    <a:pt x="24" y="20"/>
                  </a:lnTo>
                  <a:lnTo>
                    <a:pt x="24" y="16"/>
                  </a:lnTo>
                  <a:lnTo>
                    <a:pt x="25" y="13"/>
                  </a:lnTo>
                  <a:lnTo>
                    <a:pt x="25" y="10"/>
                  </a:lnTo>
                  <a:lnTo>
                    <a:pt x="24" y="7"/>
                  </a:lnTo>
                  <a:lnTo>
                    <a:pt x="24" y="3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4" y="3"/>
                  </a:lnTo>
                  <a:lnTo>
                    <a:pt x="24" y="7"/>
                  </a:lnTo>
                  <a:lnTo>
                    <a:pt x="25" y="11"/>
                  </a:lnTo>
                  <a:lnTo>
                    <a:pt x="25" y="17"/>
                  </a:lnTo>
                  <a:lnTo>
                    <a:pt x="25" y="24"/>
                  </a:lnTo>
                  <a:lnTo>
                    <a:pt x="25" y="31"/>
                  </a:lnTo>
                  <a:lnTo>
                    <a:pt x="25" y="39"/>
                  </a:lnTo>
                  <a:lnTo>
                    <a:pt x="24" y="44"/>
                  </a:lnTo>
                  <a:lnTo>
                    <a:pt x="24" y="48"/>
                  </a:lnTo>
                  <a:lnTo>
                    <a:pt x="23" y="53"/>
                  </a:lnTo>
                  <a:lnTo>
                    <a:pt x="23" y="57"/>
                  </a:lnTo>
                  <a:lnTo>
                    <a:pt x="22" y="62"/>
                  </a:lnTo>
                  <a:lnTo>
                    <a:pt x="21" y="67"/>
                  </a:lnTo>
                  <a:lnTo>
                    <a:pt x="20" y="72"/>
                  </a:lnTo>
                  <a:lnTo>
                    <a:pt x="19" y="77"/>
                  </a:lnTo>
                  <a:lnTo>
                    <a:pt x="17" y="82"/>
                  </a:lnTo>
                  <a:lnTo>
                    <a:pt x="16" y="87"/>
                  </a:lnTo>
                  <a:lnTo>
                    <a:pt x="14" y="92"/>
                  </a:lnTo>
                  <a:lnTo>
                    <a:pt x="12" y="97"/>
                  </a:lnTo>
                  <a:lnTo>
                    <a:pt x="10" y="102"/>
                  </a:lnTo>
                  <a:lnTo>
                    <a:pt x="7" y="107"/>
                  </a:lnTo>
                  <a:lnTo>
                    <a:pt x="4" y="112"/>
                  </a:lnTo>
                  <a:lnTo>
                    <a:pt x="1" y="117"/>
                  </a:lnTo>
                  <a:lnTo>
                    <a:pt x="1" y="116"/>
                  </a:lnTo>
                  <a:lnTo>
                    <a:pt x="1" y="113"/>
                  </a:lnTo>
                  <a:lnTo>
                    <a:pt x="1" y="108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0" y="91"/>
                  </a:lnTo>
                  <a:lnTo>
                    <a:pt x="0" y="88"/>
                  </a:lnTo>
                  <a:lnTo>
                    <a:pt x="0" y="86"/>
                  </a:lnTo>
                  <a:lnTo>
                    <a:pt x="1" y="83"/>
                  </a:lnTo>
                  <a:lnTo>
                    <a:pt x="1" y="82"/>
                  </a:lnTo>
                  <a:close/>
                </a:path>
              </a:pathLst>
            </a:custGeom>
            <a:solidFill>
              <a:srgbClr val="9A5E6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1436688" y="2386013"/>
              <a:ext cx="1122363" cy="1050925"/>
            </a:xfrm>
            <a:custGeom>
              <a:avLst/>
              <a:gdLst/>
              <a:ahLst/>
              <a:cxnLst>
                <a:cxn ang="0">
                  <a:pos x="128" y="30"/>
                </a:cxn>
                <a:cxn ang="0">
                  <a:pos x="86" y="56"/>
                </a:cxn>
                <a:cxn ang="0">
                  <a:pos x="54" y="88"/>
                </a:cxn>
                <a:cxn ang="0">
                  <a:pos x="30" y="125"/>
                </a:cxn>
                <a:cxn ang="0">
                  <a:pos x="14" y="165"/>
                </a:cxn>
                <a:cxn ang="0">
                  <a:pos x="5" y="207"/>
                </a:cxn>
                <a:cxn ang="0">
                  <a:pos x="1" y="249"/>
                </a:cxn>
                <a:cxn ang="0">
                  <a:pos x="1" y="292"/>
                </a:cxn>
                <a:cxn ang="0">
                  <a:pos x="7" y="347"/>
                </a:cxn>
                <a:cxn ang="0">
                  <a:pos x="13" y="388"/>
                </a:cxn>
                <a:cxn ang="0">
                  <a:pos x="23" y="431"/>
                </a:cxn>
                <a:cxn ang="0">
                  <a:pos x="37" y="475"/>
                </a:cxn>
                <a:cxn ang="0">
                  <a:pos x="56" y="517"/>
                </a:cxn>
                <a:cxn ang="0">
                  <a:pos x="80" y="554"/>
                </a:cxn>
                <a:cxn ang="0">
                  <a:pos x="111" y="585"/>
                </a:cxn>
                <a:cxn ang="0">
                  <a:pos x="150" y="607"/>
                </a:cxn>
                <a:cxn ang="0">
                  <a:pos x="188" y="624"/>
                </a:cxn>
                <a:cxn ang="0">
                  <a:pos x="221" y="637"/>
                </a:cxn>
                <a:cxn ang="0">
                  <a:pos x="249" y="647"/>
                </a:cxn>
                <a:cxn ang="0">
                  <a:pos x="273" y="654"/>
                </a:cxn>
                <a:cxn ang="0">
                  <a:pos x="293" y="658"/>
                </a:cxn>
                <a:cxn ang="0">
                  <a:pos x="312" y="660"/>
                </a:cxn>
                <a:cxn ang="0">
                  <a:pos x="332" y="661"/>
                </a:cxn>
                <a:cxn ang="0">
                  <a:pos x="368" y="662"/>
                </a:cxn>
                <a:cxn ang="0">
                  <a:pos x="398" y="660"/>
                </a:cxn>
                <a:cxn ang="0">
                  <a:pos x="423" y="658"/>
                </a:cxn>
                <a:cxn ang="0">
                  <a:pos x="449" y="653"/>
                </a:cxn>
                <a:cxn ang="0">
                  <a:pos x="474" y="646"/>
                </a:cxn>
                <a:cxn ang="0">
                  <a:pos x="496" y="636"/>
                </a:cxn>
                <a:cxn ang="0">
                  <a:pos x="514" y="623"/>
                </a:cxn>
                <a:cxn ang="0">
                  <a:pos x="531" y="607"/>
                </a:cxn>
                <a:cxn ang="0">
                  <a:pos x="556" y="591"/>
                </a:cxn>
                <a:cxn ang="0">
                  <a:pos x="602" y="566"/>
                </a:cxn>
                <a:cxn ang="0">
                  <a:pos x="634" y="547"/>
                </a:cxn>
                <a:cxn ang="0">
                  <a:pos x="664" y="525"/>
                </a:cxn>
                <a:cxn ang="0">
                  <a:pos x="688" y="499"/>
                </a:cxn>
                <a:cxn ang="0">
                  <a:pos x="703" y="468"/>
                </a:cxn>
                <a:cxn ang="0">
                  <a:pos x="707" y="431"/>
                </a:cxn>
                <a:cxn ang="0">
                  <a:pos x="703" y="389"/>
                </a:cxn>
                <a:cxn ang="0">
                  <a:pos x="693" y="344"/>
                </a:cxn>
                <a:cxn ang="0">
                  <a:pos x="679" y="300"/>
                </a:cxn>
                <a:cxn ang="0">
                  <a:pos x="661" y="256"/>
                </a:cxn>
                <a:cxn ang="0">
                  <a:pos x="638" y="214"/>
                </a:cxn>
                <a:cxn ang="0">
                  <a:pos x="611" y="173"/>
                </a:cxn>
                <a:cxn ang="0">
                  <a:pos x="580" y="136"/>
                </a:cxn>
                <a:cxn ang="0">
                  <a:pos x="546" y="103"/>
                </a:cxn>
                <a:cxn ang="0">
                  <a:pos x="507" y="74"/>
                </a:cxn>
                <a:cxn ang="0">
                  <a:pos x="462" y="49"/>
                </a:cxn>
                <a:cxn ang="0">
                  <a:pos x="413" y="28"/>
                </a:cxn>
                <a:cxn ang="0">
                  <a:pos x="361" y="12"/>
                </a:cxn>
                <a:cxn ang="0">
                  <a:pos x="308" y="3"/>
                </a:cxn>
                <a:cxn ang="0">
                  <a:pos x="255" y="0"/>
                </a:cxn>
                <a:cxn ang="0">
                  <a:pos x="203" y="5"/>
                </a:cxn>
              </a:cxnLst>
              <a:rect l="0" t="0" r="r" b="b"/>
              <a:pathLst>
                <a:path w="707" h="662">
                  <a:moveTo>
                    <a:pt x="167" y="14"/>
                  </a:moveTo>
                  <a:lnTo>
                    <a:pt x="153" y="19"/>
                  </a:lnTo>
                  <a:lnTo>
                    <a:pt x="140" y="24"/>
                  </a:lnTo>
                  <a:lnTo>
                    <a:pt x="128" y="30"/>
                  </a:lnTo>
                  <a:lnTo>
                    <a:pt x="117" y="36"/>
                  </a:lnTo>
                  <a:lnTo>
                    <a:pt x="106" y="42"/>
                  </a:lnTo>
                  <a:lnTo>
                    <a:pt x="96" y="49"/>
                  </a:lnTo>
                  <a:lnTo>
                    <a:pt x="86" y="56"/>
                  </a:lnTo>
                  <a:lnTo>
                    <a:pt x="77" y="64"/>
                  </a:lnTo>
                  <a:lnTo>
                    <a:pt x="69" y="72"/>
                  </a:lnTo>
                  <a:lnTo>
                    <a:pt x="61" y="80"/>
                  </a:lnTo>
                  <a:lnTo>
                    <a:pt x="54" y="88"/>
                  </a:lnTo>
                  <a:lnTo>
                    <a:pt x="47" y="97"/>
                  </a:lnTo>
                  <a:lnTo>
                    <a:pt x="41" y="106"/>
                  </a:lnTo>
                  <a:lnTo>
                    <a:pt x="35" y="115"/>
                  </a:lnTo>
                  <a:lnTo>
                    <a:pt x="30" y="125"/>
                  </a:lnTo>
                  <a:lnTo>
                    <a:pt x="26" y="135"/>
                  </a:lnTo>
                  <a:lnTo>
                    <a:pt x="21" y="144"/>
                  </a:lnTo>
                  <a:lnTo>
                    <a:pt x="17" y="154"/>
                  </a:lnTo>
                  <a:lnTo>
                    <a:pt x="14" y="165"/>
                  </a:lnTo>
                  <a:lnTo>
                    <a:pt x="11" y="175"/>
                  </a:lnTo>
                  <a:lnTo>
                    <a:pt x="8" y="185"/>
                  </a:lnTo>
                  <a:lnTo>
                    <a:pt x="6" y="196"/>
                  </a:lnTo>
                  <a:lnTo>
                    <a:pt x="5" y="207"/>
                  </a:lnTo>
                  <a:lnTo>
                    <a:pt x="3" y="217"/>
                  </a:lnTo>
                  <a:lnTo>
                    <a:pt x="2" y="228"/>
                  </a:lnTo>
                  <a:lnTo>
                    <a:pt x="1" y="239"/>
                  </a:lnTo>
                  <a:lnTo>
                    <a:pt x="1" y="249"/>
                  </a:lnTo>
                  <a:lnTo>
                    <a:pt x="0" y="260"/>
                  </a:lnTo>
                  <a:lnTo>
                    <a:pt x="1" y="271"/>
                  </a:lnTo>
                  <a:lnTo>
                    <a:pt x="1" y="281"/>
                  </a:lnTo>
                  <a:lnTo>
                    <a:pt x="1" y="292"/>
                  </a:lnTo>
                  <a:lnTo>
                    <a:pt x="2" y="302"/>
                  </a:lnTo>
                  <a:lnTo>
                    <a:pt x="4" y="319"/>
                  </a:lnTo>
                  <a:lnTo>
                    <a:pt x="6" y="337"/>
                  </a:lnTo>
                  <a:lnTo>
                    <a:pt x="7" y="347"/>
                  </a:lnTo>
                  <a:lnTo>
                    <a:pt x="8" y="357"/>
                  </a:lnTo>
                  <a:lnTo>
                    <a:pt x="10" y="367"/>
                  </a:lnTo>
                  <a:lnTo>
                    <a:pt x="11" y="377"/>
                  </a:lnTo>
                  <a:lnTo>
                    <a:pt x="13" y="388"/>
                  </a:lnTo>
                  <a:lnTo>
                    <a:pt x="15" y="399"/>
                  </a:lnTo>
                  <a:lnTo>
                    <a:pt x="18" y="409"/>
                  </a:lnTo>
                  <a:lnTo>
                    <a:pt x="20" y="420"/>
                  </a:lnTo>
                  <a:lnTo>
                    <a:pt x="23" y="431"/>
                  </a:lnTo>
                  <a:lnTo>
                    <a:pt x="26" y="442"/>
                  </a:lnTo>
                  <a:lnTo>
                    <a:pt x="29" y="453"/>
                  </a:lnTo>
                  <a:lnTo>
                    <a:pt x="33" y="464"/>
                  </a:lnTo>
                  <a:lnTo>
                    <a:pt x="37" y="475"/>
                  </a:lnTo>
                  <a:lnTo>
                    <a:pt x="41" y="486"/>
                  </a:lnTo>
                  <a:lnTo>
                    <a:pt x="46" y="496"/>
                  </a:lnTo>
                  <a:lnTo>
                    <a:pt x="50" y="506"/>
                  </a:lnTo>
                  <a:lnTo>
                    <a:pt x="56" y="517"/>
                  </a:lnTo>
                  <a:lnTo>
                    <a:pt x="61" y="526"/>
                  </a:lnTo>
                  <a:lnTo>
                    <a:pt x="67" y="536"/>
                  </a:lnTo>
                  <a:lnTo>
                    <a:pt x="73" y="545"/>
                  </a:lnTo>
                  <a:lnTo>
                    <a:pt x="80" y="554"/>
                  </a:lnTo>
                  <a:lnTo>
                    <a:pt x="87" y="562"/>
                  </a:lnTo>
                  <a:lnTo>
                    <a:pt x="95" y="570"/>
                  </a:lnTo>
                  <a:lnTo>
                    <a:pt x="103" y="578"/>
                  </a:lnTo>
                  <a:lnTo>
                    <a:pt x="111" y="585"/>
                  </a:lnTo>
                  <a:lnTo>
                    <a:pt x="120" y="591"/>
                  </a:lnTo>
                  <a:lnTo>
                    <a:pt x="129" y="597"/>
                  </a:lnTo>
                  <a:lnTo>
                    <a:pt x="139" y="602"/>
                  </a:lnTo>
                  <a:lnTo>
                    <a:pt x="150" y="607"/>
                  </a:lnTo>
                  <a:lnTo>
                    <a:pt x="160" y="612"/>
                  </a:lnTo>
                  <a:lnTo>
                    <a:pt x="170" y="616"/>
                  </a:lnTo>
                  <a:lnTo>
                    <a:pt x="179" y="621"/>
                  </a:lnTo>
                  <a:lnTo>
                    <a:pt x="188" y="624"/>
                  </a:lnTo>
                  <a:lnTo>
                    <a:pt x="197" y="628"/>
                  </a:lnTo>
                  <a:lnTo>
                    <a:pt x="205" y="631"/>
                  </a:lnTo>
                  <a:lnTo>
                    <a:pt x="213" y="635"/>
                  </a:lnTo>
                  <a:lnTo>
                    <a:pt x="221" y="637"/>
                  </a:lnTo>
                  <a:lnTo>
                    <a:pt x="228" y="640"/>
                  </a:lnTo>
                  <a:lnTo>
                    <a:pt x="235" y="643"/>
                  </a:lnTo>
                  <a:lnTo>
                    <a:pt x="242" y="645"/>
                  </a:lnTo>
                  <a:lnTo>
                    <a:pt x="249" y="647"/>
                  </a:lnTo>
                  <a:lnTo>
                    <a:pt x="255" y="649"/>
                  </a:lnTo>
                  <a:lnTo>
                    <a:pt x="261" y="651"/>
                  </a:lnTo>
                  <a:lnTo>
                    <a:pt x="267" y="652"/>
                  </a:lnTo>
                  <a:lnTo>
                    <a:pt x="273" y="654"/>
                  </a:lnTo>
                  <a:lnTo>
                    <a:pt x="278" y="655"/>
                  </a:lnTo>
                  <a:lnTo>
                    <a:pt x="283" y="656"/>
                  </a:lnTo>
                  <a:lnTo>
                    <a:pt x="289" y="657"/>
                  </a:lnTo>
                  <a:lnTo>
                    <a:pt x="293" y="658"/>
                  </a:lnTo>
                  <a:lnTo>
                    <a:pt x="298" y="658"/>
                  </a:lnTo>
                  <a:lnTo>
                    <a:pt x="303" y="659"/>
                  </a:lnTo>
                  <a:lnTo>
                    <a:pt x="307" y="660"/>
                  </a:lnTo>
                  <a:lnTo>
                    <a:pt x="312" y="660"/>
                  </a:lnTo>
                  <a:lnTo>
                    <a:pt x="316" y="660"/>
                  </a:lnTo>
                  <a:lnTo>
                    <a:pt x="320" y="661"/>
                  </a:lnTo>
                  <a:lnTo>
                    <a:pt x="324" y="661"/>
                  </a:lnTo>
                  <a:lnTo>
                    <a:pt x="332" y="661"/>
                  </a:lnTo>
                  <a:lnTo>
                    <a:pt x="340" y="662"/>
                  </a:lnTo>
                  <a:lnTo>
                    <a:pt x="348" y="662"/>
                  </a:lnTo>
                  <a:lnTo>
                    <a:pt x="358" y="662"/>
                  </a:lnTo>
                  <a:lnTo>
                    <a:pt x="368" y="662"/>
                  </a:lnTo>
                  <a:lnTo>
                    <a:pt x="380" y="661"/>
                  </a:lnTo>
                  <a:lnTo>
                    <a:pt x="385" y="661"/>
                  </a:lnTo>
                  <a:lnTo>
                    <a:pt x="392" y="661"/>
                  </a:lnTo>
                  <a:lnTo>
                    <a:pt x="398" y="660"/>
                  </a:lnTo>
                  <a:lnTo>
                    <a:pt x="404" y="660"/>
                  </a:lnTo>
                  <a:lnTo>
                    <a:pt x="411" y="659"/>
                  </a:lnTo>
                  <a:lnTo>
                    <a:pt x="417" y="658"/>
                  </a:lnTo>
                  <a:lnTo>
                    <a:pt x="423" y="658"/>
                  </a:lnTo>
                  <a:lnTo>
                    <a:pt x="430" y="657"/>
                  </a:lnTo>
                  <a:lnTo>
                    <a:pt x="436" y="655"/>
                  </a:lnTo>
                  <a:lnTo>
                    <a:pt x="443" y="654"/>
                  </a:lnTo>
                  <a:lnTo>
                    <a:pt x="449" y="653"/>
                  </a:lnTo>
                  <a:lnTo>
                    <a:pt x="456" y="651"/>
                  </a:lnTo>
                  <a:lnTo>
                    <a:pt x="462" y="650"/>
                  </a:lnTo>
                  <a:lnTo>
                    <a:pt x="468" y="648"/>
                  </a:lnTo>
                  <a:lnTo>
                    <a:pt x="474" y="646"/>
                  </a:lnTo>
                  <a:lnTo>
                    <a:pt x="480" y="644"/>
                  </a:lnTo>
                  <a:lnTo>
                    <a:pt x="485" y="641"/>
                  </a:lnTo>
                  <a:lnTo>
                    <a:pt x="490" y="639"/>
                  </a:lnTo>
                  <a:lnTo>
                    <a:pt x="496" y="636"/>
                  </a:lnTo>
                  <a:lnTo>
                    <a:pt x="501" y="633"/>
                  </a:lnTo>
                  <a:lnTo>
                    <a:pt x="505" y="630"/>
                  </a:lnTo>
                  <a:lnTo>
                    <a:pt x="510" y="626"/>
                  </a:lnTo>
                  <a:lnTo>
                    <a:pt x="514" y="623"/>
                  </a:lnTo>
                  <a:lnTo>
                    <a:pt x="517" y="619"/>
                  </a:lnTo>
                  <a:lnTo>
                    <a:pt x="521" y="615"/>
                  </a:lnTo>
                  <a:lnTo>
                    <a:pt x="526" y="611"/>
                  </a:lnTo>
                  <a:lnTo>
                    <a:pt x="531" y="607"/>
                  </a:lnTo>
                  <a:lnTo>
                    <a:pt x="536" y="603"/>
                  </a:lnTo>
                  <a:lnTo>
                    <a:pt x="542" y="599"/>
                  </a:lnTo>
                  <a:lnTo>
                    <a:pt x="549" y="595"/>
                  </a:lnTo>
                  <a:lnTo>
                    <a:pt x="556" y="591"/>
                  </a:lnTo>
                  <a:lnTo>
                    <a:pt x="563" y="587"/>
                  </a:lnTo>
                  <a:lnTo>
                    <a:pt x="578" y="579"/>
                  </a:lnTo>
                  <a:lnTo>
                    <a:pt x="594" y="571"/>
                  </a:lnTo>
                  <a:lnTo>
                    <a:pt x="602" y="566"/>
                  </a:lnTo>
                  <a:lnTo>
                    <a:pt x="610" y="562"/>
                  </a:lnTo>
                  <a:lnTo>
                    <a:pt x="618" y="557"/>
                  </a:lnTo>
                  <a:lnTo>
                    <a:pt x="626" y="552"/>
                  </a:lnTo>
                  <a:lnTo>
                    <a:pt x="634" y="547"/>
                  </a:lnTo>
                  <a:lnTo>
                    <a:pt x="642" y="542"/>
                  </a:lnTo>
                  <a:lnTo>
                    <a:pt x="650" y="536"/>
                  </a:lnTo>
                  <a:lnTo>
                    <a:pt x="657" y="531"/>
                  </a:lnTo>
                  <a:lnTo>
                    <a:pt x="664" y="525"/>
                  </a:lnTo>
                  <a:lnTo>
                    <a:pt x="671" y="519"/>
                  </a:lnTo>
                  <a:lnTo>
                    <a:pt x="677" y="512"/>
                  </a:lnTo>
                  <a:lnTo>
                    <a:pt x="683" y="506"/>
                  </a:lnTo>
                  <a:lnTo>
                    <a:pt x="688" y="499"/>
                  </a:lnTo>
                  <a:lnTo>
                    <a:pt x="693" y="492"/>
                  </a:lnTo>
                  <a:lnTo>
                    <a:pt x="697" y="484"/>
                  </a:lnTo>
                  <a:lnTo>
                    <a:pt x="701" y="477"/>
                  </a:lnTo>
                  <a:lnTo>
                    <a:pt x="703" y="468"/>
                  </a:lnTo>
                  <a:lnTo>
                    <a:pt x="705" y="460"/>
                  </a:lnTo>
                  <a:lnTo>
                    <a:pt x="707" y="451"/>
                  </a:lnTo>
                  <a:lnTo>
                    <a:pt x="707" y="442"/>
                  </a:lnTo>
                  <a:lnTo>
                    <a:pt x="707" y="431"/>
                  </a:lnTo>
                  <a:lnTo>
                    <a:pt x="706" y="421"/>
                  </a:lnTo>
                  <a:lnTo>
                    <a:pt x="705" y="410"/>
                  </a:lnTo>
                  <a:lnTo>
                    <a:pt x="704" y="399"/>
                  </a:lnTo>
                  <a:lnTo>
                    <a:pt x="703" y="389"/>
                  </a:lnTo>
                  <a:lnTo>
                    <a:pt x="701" y="378"/>
                  </a:lnTo>
                  <a:lnTo>
                    <a:pt x="699" y="367"/>
                  </a:lnTo>
                  <a:lnTo>
                    <a:pt x="696" y="355"/>
                  </a:lnTo>
                  <a:lnTo>
                    <a:pt x="693" y="344"/>
                  </a:lnTo>
                  <a:lnTo>
                    <a:pt x="690" y="333"/>
                  </a:lnTo>
                  <a:lnTo>
                    <a:pt x="687" y="322"/>
                  </a:lnTo>
                  <a:lnTo>
                    <a:pt x="683" y="311"/>
                  </a:lnTo>
                  <a:lnTo>
                    <a:pt x="679" y="300"/>
                  </a:lnTo>
                  <a:lnTo>
                    <a:pt x="675" y="289"/>
                  </a:lnTo>
                  <a:lnTo>
                    <a:pt x="671" y="278"/>
                  </a:lnTo>
                  <a:lnTo>
                    <a:pt x="666" y="267"/>
                  </a:lnTo>
                  <a:lnTo>
                    <a:pt x="661" y="256"/>
                  </a:lnTo>
                  <a:lnTo>
                    <a:pt x="656" y="245"/>
                  </a:lnTo>
                  <a:lnTo>
                    <a:pt x="650" y="235"/>
                  </a:lnTo>
                  <a:lnTo>
                    <a:pt x="644" y="224"/>
                  </a:lnTo>
                  <a:lnTo>
                    <a:pt x="638" y="214"/>
                  </a:lnTo>
                  <a:lnTo>
                    <a:pt x="632" y="203"/>
                  </a:lnTo>
                  <a:lnTo>
                    <a:pt x="625" y="193"/>
                  </a:lnTo>
                  <a:lnTo>
                    <a:pt x="618" y="183"/>
                  </a:lnTo>
                  <a:lnTo>
                    <a:pt x="611" y="173"/>
                  </a:lnTo>
                  <a:lnTo>
                    <a:pt x="604" y="164"/>
                  </a:lnTo>
                  <a:lnTo>
                    <a:pt x="596" y="154"/>
                  </a:lnTo>
                  <a:lnTo>
                    <a:pt x="589" y="145"/>
                  </a:lnTo>
                  <a:lnTo>
                    <a:pt x="580" y="136"/>
                  </a:lnTo>
                  <a:lnTo>
                    <a:pt x="572" y="127"/>
                  </a:lnTo>
                  <a:lnTo>
                    <a:pt x="564" y="119"/>
                  </a:lnTo>
                  <a:lnTo>
                    <a:pt x="555" y="111"/>
                  </a:lnTo>
                  <a:lnTo>
                    <a:pt x="546" y="103"/>
                  </a:lnTo>
                  <a:lnTo>
                    <a:pt x="537" y="95"/>
                  </a:lnTo>
                  <a:lnTo>
                    <a:pt x="527" y="88"/>
                  </a:lnTo>
                  <a:lnTo>
                    <a:pt x="517" y="81"/>
                  </a:lnTo>
                  <a:lnTo>
                    <a:pt x="507" y="74"/>
                  </a:lnTo>
                  <a:lnTo>
                    <a:pt x="496" y="67"/>
                  </a:lnTo>
                  <a:lnTo>
                    <a:pt x="485" y="61"/>
                  </a:lnTo>
                  <a:lnTo>
                    <a:pt x="474" y="54"/>
                  </a:lnTo>
                  <a:lnTo>
                    <a:pt x="462" y="49"/>
                  </a:lnTo>
                  <a:lnTo>
                    <a:pt x="450" y="43"/>
                  </a:lnTo>
                  <a:lnTo>
                    <a:pt x="438" y="37"/>
                  </a:lnTo>
                  <a:lnTo>
                    <a:pt x="425" y="32"/>
                  </a:lnTo>
                  <a:lnTo>
                    <a:pt x="413" y="28"/>
                  </a:lnTo>
                  <a:lnTo>
                    <a:pt x="400" y="23"/>
                  </a:lnTo>
                  <a:lnTo>
                    <a:pt x="387" y="19"/>
                  </a:lnTo>
                  <a:lnTo>
                    <a:pt x="374" y="16"/>
                  </a:lnTo>
                  <a:lnTo>
                    <a:pt x="361" y="12"/>
                  </a:lnTo>
                  <a:lnTo>
                    <a:pt x="348" y="9"/>
                  </a:lnTo>
                  <a:lnTo>
                    <a:pt x="334" y="7"/>
                  </a:lnTo>
                  <a:lnTo>
                    <a:pt x="321" y="5"/>
                  </a:lnTo>
                  <a:lnTo>
                    <a:pt x="308" y="3"/>
                  </a:lnTo>
                  <a:lnTo>
                    <a:pt x="294" y="1"/>
                  </a:lnTo>
                  <a:lnTo>
                    <a:pt x="281" y="1"/>
                  </a:lnTo>
                  <a:lnTo>
                    <a:pt x="268" y="0"/>
                  </a:lnTo>
                  <a:lnTo>
                    <a:pt x="255" y="0"/>
                  </a:lnTo>
                  <a:lnTo>
                    <a:pt x="242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7"/>
                  </a:lnTo>
                  <a:lnTo>
                    <a:pt x="179" y="10"/>
                  </a:lnTo>
                  <a:lnTo>
                    <a:pt x="167" y="14"/>
                  </a:lnTo>
                  <a:close/>
                </a:path>
              </a:pathLst>
            </a:custGeom>
            <a:solidFill>
              <a:srgbClr val="E5B9A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25"/>
            <p:cNvSpPr>
              <a:spLocks/>
            </p:cNvSpPr>
            <p:nvPr/>
          </p:nvSpPr>
          <p:spPr bwMode="auto">
            <a:xfrm>
              <a:off x="1595438" y="2978151"/>
              <a:ext cx="125413" cy="6350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0" y="39"/>
                </a:cxn>
                <a:cxn ang="0">
                  <a:pos x="1" y="37"/>
                </a:cxn>
                <a:cxn ang="0">
                  <a:pos x="1" y="35"/>
                </a:cxn>
                <a:cxn ang="0">
                  <a:pos x="2" y="31"/>
                </a:cxn>
                <a:cxn ang="0">
                  <a:pos x="2" y="29"/>
                </a:cxn>
                <a:cxn ang="0">
                  <a:pos x="3" y="27"/>
                </a:cxn>
                <a:cxn ang="0">
                  <a:pos x="4" y="25"/>
                </a:cxn>
                <a:cxn ang="0">
                  <a:pos x="5" y="23"/>
                </a:cxn>
                <a:cxn ang="0">
                  <a:pos x="6" y="21"/>
                </a:cxn>
                <a:cxn ang="0">
                  <a:pos x="7" y="19"/>
                </a:cxn>
                <a:cxn ang="0">
                  <a:pos x="9" y="17"/>
                </a:cxn>
                <a:cxn ang="0">
                  <a:pos x="10" y="14"/>
                </a:cxn>
                <a:cxn ang="0">
                  <a:pos x="13" y="12"/>
                </a:cxn>
                <a:cxn ang="0">
                  <a:pos x="15" y="10"/>
                </a:cxn>
                <a:cxn ang="0">
                  <a:pos x="17" y="8"/>
                </a:cxn>
                <a:cxn ang="0">
                  <a:pos x="20" y="7"/>
                </a:cxn>
                <a:cxn ang="0">
                  <a:pos x="23" y="5"/>
                </a:cxn>
                <a:cxn ang="0">
                  <a:pos x="26" y="4"/>
                </a:cxn>
                <a:cxn ang="0">
                  <a:pos x="30" y="2"/>
                </a:cxn>
                <a:cxn ang="0">
                  <a:pos x="34" y="1"/>
                </a:cxn>
                <a:cxn ang="0">
                  <a:pos x="38" y="1"/>
                </a:cxn>
                <a:cxn ang="0">
                  <a:pos x="43" y="0"/>
                </a:cxn>
                <a:cxn ang="0">
                  <a:pos x="48" y="0"/>
                </a:cxn>
                <a:cxn ang="0">
                  <a:pos x="54" y="0"/>
                </a:cxn>
                <a:cxn ang="0">
                  <a:pos x="59" y="1"/>
                </a:cxn>
                <a:cxn ang="0">
                  <a:pos x="66" y="2"/>
                </a:cxn>
                <a:cxn ang="0">
                  <a:pos x="72" y="3"/>
                </a:cxn>
                <a:cxn ang="0">
                  <a:pos x="79" y="5"/>
                </a:cxn>
                <a:cxn ang="0">
                  <a:pos x="77" y="4"/>
                </a:cxn>
                <a:cxn ang="0">
                  <a:pos x="70" y="4"/>
                </a:cxn>
                <a:cxn ang="0">
                  <a:pos x="65" y="4"/>
                </a:cxn>
                <a:cxn ang="0">
                  <a:pos x="60" y="4"/>
                </a:cxn>
                <a:cxn ang="0">
                  <a:pos x="57" y="5"/>
                </a:cxn>
                <a:cxn ang="0">
                  <a:pos x="54" y="5"/>
                </a:cxn>
                <a:cxn ang="0">
                  <a:pos x="51" y="6"/>
                </a:cxn>
                <a:cxn ang="0">
                  <a:pos x="48" y="6"/>
                </a:cxn>
                <a:cxn ang="0">
                  <a:pos x="44" y="7"/>
                </a:cxn>
                <a:cxn ang="0">
                  <a:pos x="41" y="8"/>
                </a:cxn>
                <a:cxn ang="0">
                  <a:pos x="38" y="9"/>
                </a:cxn>
                <a:cxn ang="0">
                  <a:pos x="34" y="10"/>
                </a:cxn>
                <a:cxn ang="0">
                  <a:pos x="31" y="11"/>
                </a:cxn>
                <a:cxn ang="0">
                  <a:pos x="28" y="13"/>
                </a:cxn>
                <a:cxn ang="0">
                  <a:pos x="25" y="14"/>
                </a:cxn>
                <a:cxn ang="0">
                  <a:pos x="22" y="16"/>
                </a:cxn>
                <a:cxn ang="0">
                  <a:pos x="18" y="18"/>
                </a:cxn>
                <a:cxn ang="0">
                  <a:pos x="15" y="21"/>
                </a:cxn>
                <a:cxn ang="0">
                  <a:pos x="13" y="23"/>
                </a:cxn>
                <a:cxn ang="0">
                  <a:pos x="10" y="26"/>
                </a:cxn>
                <a:cxn ang="0">
                  <a:pos x="7" y="29"/>
                </a:cxn>
                <a:cxn ang="0">
                  <a:pos x="5" y="32"/>
                </a:cxn>
                <a:cxn ang="0">
                  <a:pos x="2" y="36"/>
                </a:cxn>
                <a:cxn ang="0">
                  <a:pos x="0" y="40"/>
                </a:cxn>
              </a:cxnLst>
              <a:rect l="0" t="0" r="r" b="b"/>
              <a:pathLst>
                <a:path w="79" h="40">
                  <a:moveTo>
                    <a:pt x="0" y="40"/>
                  </a:moveTo>
                  <a:lnTo>
                    <a:pt x="0" y="39"/>
                  </a:lnTo>
                  <a:lnTo>
                    <a:pt x="1" y="37"/>
                  </a:lnTo>
                  <a:lnTo>
                    <a:pt x="1" y="35"/>
                  </a:lnTo>
                  <a:lnTo>
                    <a:pt x="2" y="31"/>
                  </a:lnTo>
                  <a:lnTo>
                    <a:pt x="2" y="29"/>
                  </a:lnTo>
                  <a:lnTo>
                    <a:pt x="3" y="27"/>
                  </a:lnTo>
                  <a:lnTo>
                    <a:pt x="4" y="25"/>
                  </a:lnTo>
                  <a:lnTo>
                    <a:pt x="5" y="23"/>
                  </a:lnTo>
                  <a:lnTo>
                    <a:pt x="6" y="21"/>
                  </a:lnTo>
                  <a:lnTo>
                    <a:pt x="7" y="19"/>
                  </a:lnTo>
                  <a:lnTo>
                    <a:pt x="9" y="17"/>
                  </a:lnTo>
                  <a:lnTo>
                    <a:pt x="10" y="14"/>
                  </a:lnTo>
                  <a:lnTo>
                    <a:pt x="13" y="12"/>
                  </a:lnTo>
                  <a:lnTo>
                    <a:pt x="15" y="10"/>
                  </a:lnTo>
                  <a:lnTo>
                    <a:pt x="17" y="8"/>
                  </a:lnTo>
                  <a:lnTo>
                    <a:pt x="20" y="7"/>
                  </a:lnTo>
                  <a:lnTo>
                    <a:pt x="23" y="5"/>
                  </a:lnTo>
                  <a:lnTo>
                    <a:pt x="26" y="4"/>
                  </a:lnTo>
                  <a:lnTo>
                    <a:pt x="30" y="2"/>
                  </a:lnTo>
                  <a:lnTo>
                    <a:pt x="34" y="1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9" y="1"/>
                  </a:lnTo>
                  <a:lnTo>
                    <a:pt x="66" y="2"/>
                  </a:lnTo>
                  <a:lnTo>
                    <a:pt x="72" y="3"/>
                  </a:lnTo>
                  <a:lnTo>
                    <a:pt x="79" y="5"/>
                  </a:lnTo>
                  <a:lnTo>
                    <a:pt x="77" y="4"/>
                  </a:lnTo>
                  <a:lnTo>
                    <a:pt x="70" y="4"/>
                  </a:lnTo>
                  <a:lnTo>
                    <a:pt x="65" y="4"/>
                  </a:lnTo>
                  <a:lnTo>
                    <a:pt x="60" y="4"/>
                  </a:lnTo>
                  <a:lnTo>
                    <a:pt x="57" y="5"/>
                  </a:lnTo>
                  <a:lnTo>
                    <a:pt x="54" y="5"/>
                  </a:lnTo>
                  <a:lnTo>
                    <a:pt x="51" y="6"/>
                  </a:lnTo>
                  <a:lnTo>
                    <a:pt x="48" y="6"/>
                  </a:lnTo>
                  <a:lnTo>
                    <a:pt x="44" y="7"/>
                  </a:lnTo>
                  <a:lnTo>
                    <a:pt x="41" y="8"/>
                  </a:lnTo>
                  <a:lnTo>
                    <a:pt x="38" y="9"/>
                  </a:lnTo>
                  <a:lnTo>
                    <a:pt x="34" y="10"/>
                  </a:lnTo>
                  <a:lnTo>
                    <a:pt x="31" y="11"/>
                  </a:lnTo>
                  <a:lnTo>
                    <a:pt x="28" y="13"/>
                  </a:lnTo>
                  <a:lnTo>
                    <a:pt x="25" y="14"/>
                  </a:lnTo>
                  <a:lnTo>
                    <a:pt x="22" y="16"/>
                  </a:lnTo>
                  <a:lnTo>
                    <a:pt x="18" y="18"/>
                  </a:lnTo>
                  <a:lnTo>
                    <a:pt x="15" y="21"/>
                  </a:lnTo>
                  <a:lnTo>
                    <a:pt x="13" y="23"/>
                  </a:lnTo>
                  <a:lnTo>
                    <a:pt x="10" y="26"/>
                  </a:lnTo>
                  <a:lnTo>
                    <a:pt x="7" y="29"/>
                  </a:lnTo>
                  <a:lnTo>
                    <a:pt x="5" y="32"/>
                  </a:lnTo>
                  <a:lnTo>
                    <a:pt x="2" y="36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6"/>
            <p:cNvSpPr>
              <a:spLocks/>
            </p:cNvSpPr>
            <p:nvPr/>
          </p:nvSpPr>
          <p:spPr bwMode="auto">
            <a:xfrm>
              <a:off x="1644651" y="2976563"/>
              <a:ext cx="77788" cy="84138"/>
            </a:xfrm>
            <a:custGeom>
              <a:avLst/>
              <a:gdLst/>
              <a:ahLst/>
              <a:cxnLst>
                <a:cxn ang="0">
                  <a:pos x="45" y="23"/>
                </a:cxn>
                <a:cxn ang="0">
                  <a:pos x="47" y="28"/>
                </a:cxn>
                <a:cxn ang="0">
                  <a:pos x="48" y="33"/>
                </a:cxn>
                <a:cxn ang="0">
                  <a:pos x="49" y="38"/>
                </a:cxn>
                <a:cxn ang="0">
                  <a:pos x="49" y="42"/>
                </a:cxn>
                <a:cxn ang="0">
                  <a:pos x="47" y="46"/>
                </a:cxn>
                <a:cxn ang="0">
                  <a:pos x="46" y="48"/>
                </a:cxn>
                <a:cxn ang="0">
                  <a:pos x="44" y="50"/>
                </a:cxn>
                <a:cxn ang="0">
                  <a:pos x="43" y="51"/>
                </a:cxn>
                <a:cxn ang="0">
                  <a:pos x="41" y="52"/>
                </a:cxn>
                <a:cxn ang="0">
                  <a:pos x="39" y="52"/>
                </a:cxn>
                <a:cxn ang="0">
                  <a:pos x="37" y="53"/>
                </a:cxn>
                <a:cxn ang="0">
                  <a:pos x="35" y="53"/>
                </a:cxn>
                <a:cxn ang="0">
                  <a:pos x="33" y="53"/>
                </a:cxn>
                <a:cxn ang="0">
                  <a:pos x="29" y="52"/>
                </a:cxn>
                <a:cxn ang="0">
                  <a:pos x="24" y="50"/>
                </a:cxn>
                <a:cxn ang="0">
                  <a:pos x="20" y="48"/>
                </a:cxn>
                <a:cxn ang="0">
                  <a:pos x="15" y="44"/>
                </a:cxn>
                <a:cxn ang="0">
                  <a:pos x="11" y="40"/>
                </a:cxn>
                <a:cxn ang="0">
                  <a:pos x="7" y="36"/>
                </a:cxn>
                <a:cxn ang="0">
                  <a:pos x="4" y="30"/>
                </a:cxn>
                <a:cxn ang="0">
                  <a:pos x="2" y="25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8" y="1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20" y="1"/>
                </a:cxn>
                <a:cxn ang="0">
                  <a:pos x="24" y="3"/>
                </a:cxn>
                <a:cxn ang="0">
                  <a:pos x="29" y="5"/>
                </a:cxn>
                <a:cxn ang="0">
                  <a:pos x="33" y="9"/>
                </a:cxn>
                <a:cxn ang="0">
                  <a:pos x="38" y="13"/>
                </a:cxn>
                <a:cxn ang="0">
                  <a:pos x="42" y="18"/>
                </a:cxn>
              </a:cxnLst>
              <a:rect l="0" t="0" r="r" b="b"/>
              <a:pathLst>
                <a:path w="49" h="53">
                  <a:moveTo>
                    <a:pt x="43" y="20"/>
                  </a:moveTo>
                  <a:lnTo>
                    <a:pt x="45" y="23"/>
                  </a:lnTo>
                  <a:lnTo>
                    <a:pt x="46" y="25"/>
                  </a:lnTo>
                  <a:lnTo>
                    <a:pt x="47" y="28"/>
                  </a:lnTo>
                  <a:lnTo>
                    <a:pt x="48" y="31"/>
                  </a:lnTo>
                  <a:lnTo>
                    <a:pt x="48" y="33"/>
                  </a:lnTo>
                  <a:lnTo>
                    <a:pt x="49" y="36"/>
                  </a:lnTo>
                  <a:lnTo>
                    <a:pt x="49" y="38"/>
                  </a:lnTo>
                  <a:lnTo>
                    <a:pt x="49" y="40"/>
                  </a:lnTo>
                  <a:lnTo>
                    <a:pt x="49" y="42"/>
                  </a:lnTo>
                  <a:lnTo>
                    <a:pt x="48" y="44"/>
                  </a:lnTo>
                  <a:lnTo>
                    <a:pt x="47" y="46"/>
                  </a:lnTo>
                  <a:lnTo>
                    <a:pt x="46" y="48"/>
                  </a:lnTo>
                  <a:lnTo>
                    <a:pt x="46" y="48"/>
                  </a:lnTo>
                  <a:lnTo>
                    <a:pt x="45" y="49"/>
                  </a:lnTo>
                  <a:lnTo>
                    <a:pt x="44" y="50"/>
                  </a:lnTo>
                  <a:lnTo>
                    <a:pt x="44" y="50"/>
                  </a:lnTo>
                  <a:lnTo>
                    <a:pt x="43" y="51"/>
                  </a:lnTo>
                  <a:lnTo>
                    <a:pt x="42" y="51"/>
                  </a:lnTo>
                  <a:lnTo>
                    <a:pt x="41" y="52"/>
                  </a:lnTo>
                  <a:lnTo>
                    <a:pt x="40" y="52"/>
                  </a:lnTo>
                  <a:lnTo>
                    <a:pt x="39" y="52"/>
                  </a:lnTo>
                  <a:lnTo>
                    <a:pt x="38" y="53"/>
                  </a:lnTo>
                  <a:lnTo>
                    <a:pt x="37" y="53"/>
                  </a:lnTo>
                  <a:lnTo>
                    <a:pt x="36" y="53"/>
                  </a:lnTo>
                  <a:lnTo>
                    <a:pt x="35" y="53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2" y="53"/>
                  </a:lnTo>
                  <a:lnTo>
                    <a:pt x="29" y="52"/>
                  </a:lnTo>
                  <a:lnTo>
                    <a:pt x="27" y="51"/>
                  </a:lnTo>
                  <a:lnTo>
                    <a:pt x="24" y="50"/>
                  </a:lnTo>
                  <a:lnTo>
                    <a:pt x="22" y="49"/>
                  </a:lnTo>
                  <a:lnTo>
                    <a:pt x="20" y="48"/>
                  </a:lnTo>
                  <a:lnTo>
                    <a:pt x="18" y="46"/>
                  </a:lnTo>
                  <a:lnTo>
                    <a:pt x="15" y="44"/>
                  </a:lnTo>
                  <a:lnTo>
                    <a:pt x="13" y="42"/>
                  </a:lnTo>
                  <a:lnTo>
                    <a:pt x="11" y="40"/>
                  </a:lnTo>
                  <a:lnTo>
                    <a:pt x="9" y="38"/>
                  </a:lnTo>
                  <a:lnTo>
                    <a:pt x="7" y="36"/>
                  </a:lnTo>
                  <a:lnTo>
                    <a:pt x="6" y="33"/>
                  </a:lnTo>
                  <a:lnTo>
                    <a:pt x="4" y="30"/>
                  </a:lnTo>
                  <a:lnTo>
                    <a:pt x="3" y="28"/>
                  </a:lnTo>
                  <a:lnTo>
                    <a:pt x="2" y="25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20" y="1"/>
                  </a:lnTo>
                  <a:lnTo>
                    <a:pt x="22" y="2"/>
                  </a:lnTo>
                  <a:lnTo>
                    <a:pt x="24" y="3"/>
                  </a:lnTo>
                  <a:lnTo>
                    <a:pt x="27" y="4"/>
                  </a:lnTo>
                  <a:lnTo>
                    <a:pt x="29" y="5"/>
                  </a:lnTo>
                  <a:lnTo>
                    <a:pt x="31" y="7"/>
                  </a:lnTo>
                  <a:lnTo>
                    <a:pt x="33" y="9"/>
                  </a:lnTo>
                  <a:lnTo>
                    <a:pt x="36" y="11"/>
                  </a:lnTo>
                  <a:lnTo>
                    <a:pt x="38" y="13"/>
                  </a:lnTo>
                  <a:lnTo>
                    <a:pt x="40" y="15"/>
                  </a:lnTo>
                  <a:lnTo>
                    <a:pt x="42" y="18"/>
                  </a:lnTo>
                  <a:lnTo>
                    <a:pt x="43" y="20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7"/>
            <p:cNvSpPr>
              <a:spLocks/>
            </p:cNvSpPr>
            <p:nvPr/>
          </p:nvSpPr>
          <p:spPr bwMode="auto">
            <a:xfrm>
              <a:off x="1692276" y="3001963"/>
              <a:ext cx="22225" cy="25400"/>
            </a:xfrm>
            <a:custGeom>
              <a:avLst/>
              <a:gdLst/>
              <a:ahLst/>
              <a:cxnLst>
                <a:cxn ang="0">
                  <a:pos x="2" y="10"/>
                </a:cxn>
                <a:cxn ang="0">
                  <a:pos x="3" y="11"/>
                </a:cxn>
                <a:cxn ang="0">
                  <a:pos x="4" y="12"/>
                </a:cxn>
                <a:cxn ang="0">
                  <a:pos x="5" y="14"/>
                </a:cxn>
                <a:cxn ang="0">
                  <a:pos x="7" y="15"/>
                </a:cxn>
                <a:cxn ang="0">
                  <a:pos x="7" y="15"/>
                </a:cxn>
                <a:cxn ang="0">
                  <a:pos x="8" y="15"/>
                </a:cxn>
                <a:cxn ang="0">
                  <a:pos x="9" y="16"/>
                </a:cxn>
                <a:cxn ang="0">
                  <a:pos x="9" y="16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11" y="16"/>
                </a:cxn>
                <a:cxn ang="0">
                  <a:pos x="12" y="16"/>
                </a:cxn>
                <a:cxn ang="0">
                  <a:pos x="12" y="15"/>
                </a:cxn>
                <a:cxn ang="0">
                  <a:pos x="13" y="15"/>
                </a:cxn>
                <a:cxn ang="0">
                  <a:pos x="13" y="15"/>
                </a:cxn>
                <a:cxn ang="0">
                  <a:pos x="13" y="14"/>
                </a:cxn>
                <a:cxn ang="0">
                  <a:pos x="14" y="13"/>
                </a:cxn>
                <a:cxn ang="0">
                  <a:pos x="14" y="12"/>
                </a:cxn>
                <a:cxn ang="0">
                  <a:pos x="14" y="11"/>
                </a:cxn>
                <a:cxn ang="0">
                  <a:pos x="13" y="9"/>
                </a:cxn>
                <a:cxn ang="0">
                  <a:pos x="13" y="8"/>
                </a:cxn>
                <a:cxn ang="0">
                  <a:pos x="12" y="6"/>
                </a:cxn>
                <a:cxn ang="0">
                  <a:pos x="11" y="5"/>
                </a:cxn>
                <a:cxn ang="0">
                  <a:pos x="10" y="3"/>
                </a:cxn>
                <a:cxn ang="0">
                  <a:pos x="8" y="2"/>
                </a:cxn>
                <a:cxn ang="0">
                  <a:pos x="7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0" y="6"/>
                </a:cxn>
                <a:cxn ang="0">
                  <a:pos x="1" y="8"/>
                </a:cxn>
                <a:cxn ang="0">
                  <a:pos x="2" y="10"/>
                </a:cxn>
              </a:cxnLst>
              <a:rect l="0" t="0" r="r" b="b"/>
              <a:pathLst>
                <a:path w="14" h="16">
                  <a:moveTo>
                    <a:pt x="2" y="10"/>
                  </a:moveTo>
                  <a:lnTo>
                    <a:pt x="3" y="11"/>
                  </a:lnTo>
                  <a:lnTo>
                    <a:pt x="4" y="12"/>
                  </a:lnTo>
                  <a:lnTo>
                    <a:pt x="5" y="14"/>
                  </a:lnTo>
                  <a:lnTo>
                    <a:pt x="7" y="15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1" y="16"/>
                  </a:lnTo>
                  <a:lnTo>
                    <a:pt x="12" y="16"/>
                  </a:lnTo>
                  <a:lnTo>
                    <a:pt x="12" y="1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3" y="14"/>
                  </a:lnTo>
                  <a:lnTo>
                    <a:pt x="14" y="13"/>
                  </a:lnTo>
                  <a:lnTo>
                    <a:pt x="14" y="12"/>
                  </a:lnTo>
                  <a:lnTo>
                    <a:pt x="14" y="11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2" y="6"/>
                  </a:lnTo>
                  <a:lnTo>
                    <a:pt x="11" y="5"/>
                  </a:lnTo>
                  <a:lnTo>
                    <a:pt x="10" y="3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8"/>
            <p:cNvSpPr>
              <a:spLocks/>
            </p:cNvSpPr>
            <p:nvPr/>
          </p:nvSpPr>
          <p:spPr bwMode="auto">
            <a:xfrm>
              <a:off x="2259013" y="2820988"/>
              <a:ext cx="146050" cy="34925"/>
            </a:xfrm>
            <a:custGeom>
              <a:avLst/>
              <a:gdLst/>
              <a:ahLst/>
              <a:cxnLst>
                <a:cxn ang="0">
                  <a:pos x="92" y="20"/>
                </a:cxn>
                <a:cxn ang="0">
                  <a:pos x="91" y="19"/>
                </a:cxn>
                <a:cxn ang="0">
                  <a:pos x="90" y="18"/>
                </a:cxn>
                <a:cxn ang="0">
                  <a:pos x="88" y="16"/>
                </a:cxn>
                <a:cxn ang="0">
                  <a:pos x="85" y="14"/>
                </a:cxn>
                <a:cxn ang="0">
                  <a:pos x="83" y="12"/>
                </a:cxn>
                <a:cxn ang="0">
                  <a:pos x="81" y="11"/>
                </a:cxn>
                <a:cxn ang="0">
                  <a:pos x="78" y="9"/>
                </a:cxn>
                <a:cxn ang="0">
                  <a:pos x="76" y="8"/>
                </a:cxn>
                <a:cxn ang="0">
                  <a:pos x="74" y="6"/>
                </a:cxn>
                <a:cxn ang="0">
                  <a:pos x="71" y="5"/>
                </a:cxn>
                <a:cxn ang="0">
                  <a:pos x="68" y="4"/>
                </a:cxn>
                <a:cxn ang="0">
                  <a:pos x="65" y="3"/>
                </a:cxn>
                <a:cxn ang="0">
                  <a:pos x="62" y="2"/>
                </a:cxn>
                <a:cxn ang="0">
                  <a:pos x="58" y="1"/>
                </a:cxn>
                <a:cxn ang="0">
                  <a:pos x="55" y="0"/>
                </a:cxn>
                <a:cxn ang="0">
                  <a:pos x="51" y="0"/>
                </a:cxn>
                <a:cxn ang="0">
                  <a:pos x="47" y="0"/>
                </a:cxn>
                <a:cxn ang="0">
                  <a:pos x="44" y="0"/>
                </a:cxn>
                <a:cxn ang="0">
                  <a:pos x="40" y="1"/>
                </a:cxn>
                <a:cxn ang="0">
                  <a:pos x="36" y="1"/>
                </a:cxn>
                <a:cxn ang="0">
                  <a:pos x="31" y="2"/>
                </a:cxn>
                <a:cxn ang="0">
                  <a:pos x="27" y="4"/>
                </a:cxn>
                <a:cxn ang="0">
                  <a:pos x="23" y="6"/>
                </a:cxn>
                <a:cxn ang="0">
                  <a:pos x="18" y="8"/>
                </a:cxn>
                <a:cxn ang="0">
                  <a:pos x="14" y="11"/>
                </a:cxn>
                <a:cxn ang="0">
                  <a:pos x="9" y="14"/>
                </a:cxn>
                <a:cxn ang="0">
                  <a:pos x="5" y="18"/>
                </a:cxn>
                <a:cxn ang="0">
                  <a:pos x="0" y="22"/>
                </a:cxn>
                <a:cxn ang="0">
                  <a:pos x="2" y="21"/>
                </a:cxn>
                <a:cxn ang="0">
                  <a:pos x="7" y="18"/>
                </a:cxn>
                <a:cxn ang="0">
                  <a:pos x="11" y="16"/>
                </a:cxn>
                <a:cxn ang="0">
                  <a:pos x="16" y="14"/>
                </a:cxn>
                <a:cxn ang="0">
                  <a:pos x="19" y="13"/>
                </a:cxn>
                <a:cxn ang="0">
                  <a:pos x="22" y="13"/>
                </a:cxn>
                <a:cxn ang="0">
                  <a:pos x="25" y="12"/>
                </a:cxn>
                <a:cxn ang="0">
                  <a:pos x="28" y="11"/>
                </a:cxn>
                <a:cxn ang="0">
                  <a:pos x="31" y="10"/>
                </a:cxn>
                <a:cxn ang="0">
                  <a:pos x="34" y="10"/>
                </a:cxn>
                <a:cxn ang="0">
                  <a:pos x="38" y="9"/>
                </a:cxn>
                <a:cxn ang="0">
                  <a:pos x="41" y="9"/>
                </a:cxn>
                <a:cxn ang="0">
                  <a:pos x="45" y="8"/>
                </a:cxn>
                <a:cxn ang="0">
                  <a:pos x="49" y="8"/>
                </a:cxn>
                <a:cxn ang="0">
                  <a:pos x="53" y="8"/>
                </a:cxn>
                <a:cxn ang="0">
                  <a:pos x="57" y="9"/>
                </a:cxn>
                <a:cxn ang="0">
                  <a:pos x="61" y="9"/>
                </a:cxn>
                <a:cxn ang="0">
                  <a:pos x="65" y="10"/>
                </a:cxn>
                <a:cxn ang="0">
                  <a:pos x="70" y="11"/>
                </a:cxn>
                <a:cxn ang="0">
                  <a:pos x="74" y="12"/>
                </a:cxn>
                <a:cxn ang="0">
                  <a:pos x="78" y="14"/>
                </a:cxn>
                <a:cxn ang="0">
                  <a:pos x="83" y="15"/>
                </a:cxn>
                <a:cxn ang="0">
                  <a:pos x="87" y="18"/>
                </a:cxn>
                <a:cxn ang="0">
                  <a:pos x="92" y="20"/>
                </a:cxn>
              </a:cxnLst>
              <a:rect l="0" t="0" r="r" b="b"/>
              <a:pathLst>
                <a:path w="92" h="22">
                  <a:moveTo>
                    <a:pt x="92" y="20"/>
                  </a:moveTo>
                  <a:lnTo>
                    <a:pt x="91" y="19"/>
                  </a:lnTo>
                  <a:lnTo>
                    <a:pt x="90" y="18"/>
                  </a:lnTo>
                  <a:lnTo>
                    <a:pt x="88" y="16"/>
                  </a:lnTo>
                  <a:lnTo>
                    <a:pt x="85" y="14"/>
                  </a:lnTo>
                  <a:lnTo>
                    <a:pt x="83" y="12"/>
                  </a:lnTo>
                  <a:lnTo>
                    <a:pt x="81" y="11"/>
                  </a:lnTo>
                  <a:lnTo>
                    <a:pt x="78" y="9"/>
                  </a:lnTo>
                  <a:lnTo>
                    <a:pt x="76" y="8"/>
                  </a:lnTo>
                  <a:lnTo>
                    <a:pt x="74" y="6"/>
                  </a:lnTo>
                  <a:lnTo>
                    <a:pt x="71" y="5"/>
                  </a:lnTo>
                  <a:lnTo>
                    <a:pt x="68" y="4"/>
                  </a:lnTo>
                  <a:lnTo>
                    <a:pt x="65" y="3"/>
                  </a:lnTo>
                  <a:lnTo>
                    <a:pt x="62" y="2"/>
                  </a:lnTo>
                  <a:lnTo>
                    <a:pt x="58" y="1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0" y="1"/>
                  </a:lnTo>
                  <a:lnTo>
                    <a:pt x="36" y="1"/>
                  </a:lnTo>
                  <a:lnTo>
                    <a:pt x="31" y="2"/>
                  </a:lnTo>
                  <a:lnTo>
                    <a:pt x="27" y="4"/>
                  </a:lnTo>
                  <a:lnTo>
                    <a:pt x="23" y="6"/>
                  </a:lnTo>
                  <a:lnTo>
                    <a:pt x="18" y="8"/>
                  </a:lnTo>
                  <a:lnTo>
                    <a:pt x="14" y="11"/>
                  </a:lnTo>
                  <a:lnTo>
                    <a:pt x="9" y="14"/>
                  </a:lnTo>
                  <a:lnTo>
                    <a:pt x="5" y="18"/>
                  </a:lnTo>
                  <a:lnTo>
                    <a:pt x="0" y="22"/>
                  </a:lnTo>
                  <a:lnTo>
                    <a:pt x="2" y="21"/>
                  </a:lnTo>
                  <a:lnTo>
                    <a:pt x="7" y="18"/>
                  </a:lnTo>
                  <a:lnTo>
                    <a:pt x="11" y="16"/>
                  </a:lnTo>
                  <a:lnTo>
                    <a:pt x="16" y="14"/>
                  </a:lnTo>
                  <a:lnTo>
                    <a:pt x="19" y="13"/>
                  </a:lnTo>
                  <a:lnTo>
                    <a:pt x="22" y="13"/>
                  </a:lnTo>
                  <a:lnTo>
                    <a:pt x="25" y="12"/>
                  </a:lnTo>
                  <a:lnTo>
                    <a:pt x="28" y="11"/>
                  </a:lnTo>
                  <a:lnTo>
                    <a:pt x="31" y="10"/>
                  </a:lnTo>
                  <a:lnTo>
                    <a:pt x="34" y="10"/>
                  </a:lnTo>
                  <a:lnTo>
                    <a:pt x="38" y="9"/>
                  </a:lnTo>
                  <a:lnTo>
                    <a:pt x="41" y="9"/>
                  </a:lnTo>
                  <a:lnTo>
                    <a:pt x="45" y="8"/>
                  </a:lnTo>
                  <a:lnTo>
                    <a:pt x="49" y="8"/>
                  </a:lnTo>
                  <a:lnTo>
                    <a:pt x="53" y="8"/>
                  </a:lnTo>
                  <a:lnTo>
                    <a:pt x="57" y="9"/>
                  </a:lnTo>
                  <a:lnTo>
                    <a:pt x="61" y="9"/>
                  </a:lnTo>
                  <a:lnTo>
                    <a:pt x="65" y="10"/>
                  </a:lnTo>
                  <a:lnTo>
                    <a:pt x="70" y="11"/>
                  </a:lnTo>
                  <a:lnTo>
                    <a:pt x="74" y="12"/>
                  </a:lnTo>
                  <a:lnTo>
                    <a:pt x="78" y="14"/>
                  </a:lnTo>
                  <a:lnTo>
                    <a:pt x="83" y="15"/>
                  </a:lnTo>
                  <a:lnTo>
                    <a:pt x="87" y="18"/>
                  </a:lnTo>
                  <a:lnTo>
                    <a:pt x="92" y="20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9"/>
            <p:cNvSpPr>
              <a:spLocks/>
            </p:cNvSpPr>
            <p:nvPr/>
          </p:nvSpPr>
          <p:spPr bwMode="auto">
            <a:xfrm>
              <a:off x="2281238" y="2824163"/>
              <a:ext cx="66675" cy="88900"/>
            </a:xfrm>
            <a:custGeom>
              <a:avLst/>
              <a:gdLst/>
              <a:ahLst/>
              <a:cxnLst>
                <a:cxn ang="0">
                  <a:pos x="1" y="33"/>
                </a:cxn>
                <a:cxn ang="0">
                  <a:pos x="3" y="39"/>
                </a:cxn>
                <a:cxn ang="0">
                  <a:pos x="6" y="43"/>
                </a:cxn>
                <a:cxn ang="0">
                  <a:pos x="9" y="48"/>
                </a:cxn>
                <a:cxn ang="0">
                  <a:pos x="12" y="51"/>
                </a:cxn>
                <a:cxn ang="0">
                  <a:pos x="16" y="54"/>
                </a:cxn>
                <a:cxn ang="0">
                  <a:pos x="19" y="55"/>
                </a:cxn>
                <a:cxn ang="0">
                  <a:pos x="21" y="56"/>
                </a:cxn>
                <a:cxn ang="0">
                  <a:pos x="23" y="56"/>
                </a:cxn>
                <a:cxn ang="0">
                  <a:pos x="25" y="56"/>
                </a:cxn>
                <a:cxn ang="0">
                  <a:pos x="28" y="56"/>
                </a:cxn>
                <a:cxn ang="0">
                  <a:pos x="30" y="55"/>
                </a:cxn>
                <a:cxn ang="0">
                  <a:pos x="32" y="55"/>
                </a:cxn>
                <a:cxn ang="0">
                  <a:pos x="33" y="54"/>
                </a:cxn>
                <a:cxn ang="0">
                  <a:pos x="36" y="52"/>
                </a:cxn>
                <a:cxn ang="0">
                  <a:pos x="38" y="48"/>
                </a:cxn>
                <a:cxn ang="0">
                  <a:pos x="40" y="44"/>
                </a:cxn>
                <a:cxn ang="0">
                  <a:pos x="42" y="40"/>
                </a:cxn>
                <a:cxn ang="0">
                  <a:pos x="42" y="34"/>
                </a:cxn>
                <a:cxn ang="0">
                  <a:pos x="42" y="29"/>
                </a:cxn>
                <a:cxn ang="0">
                  <a:pos x="41" y="23"/>
                </a:cxn>
                <a:cxn ang="0">
                  <a:pos x="39" y="18"/>
                </a:cxn>
                <a:cxn ang="0">
                  <a:pos x="37" y="13"/>
                </a:cxn>
                <a:cxn ang="0">
                  <a:pos x="34" y="9"/>
                </a:cxn>
                <a:cxn ang="0">
                  <a:pos x="30" y="5"/>
                </a:cxn>
                <a:cxn ang="0">
                  <a:pos x="26" y="3"/>
                </a:cxn>
                <a:cxn ang="0">
                  <a:pos x="23" y="1"/>
                </a:cxn>
                <a:cxn ang="0">
                  <a:pos x="21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5" y="1"/>
                </a:cxn>
                <a:cxn ang="0">
                  <a:pos x="13" y="1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7" y="5"/>
                </a:cxn>
                <a:cxn ang="0">
                  <a:pos x="4" y="8"/>
                </a:cxn>
                <a:cxn ang="0">
                  <a:pos x="2" y="12"/>
                </a:cxn>
                <a:cxn ang="0">
                  <a:pos x="0" y="17"/>
                </a:cxn>
                <a:cxn ang="0">
                  <a:pos x="0" y="22"/>
                </a:cxn>
                <a:cxn ang="0">
                  <a:pos x="0" y="28"/>
                </a:cxn>
              </a:cxnLst>
              <a:rect l="0" t="0" r="r" b="b"/>
              <a:pathLst>
                <a:path w="42" h="56">
                  <a:moveTo>
                    <a:pt x="1" y="31"/>
                  </a:moveTo>
                  <a:lnTo>
                    <a:pt x="1" y="33"/>
                  </a:lnTo>
                  <a:lnTo>
                    <a:pt x="2" y="36"/>
                  </a:lnTo>
                  <a:lnTo>
                    <a:pt x="3" y="39"/>
                  </a:lnTo>
                  <a:lnTo>
                    <a:pt x="4" y="41"/>
                  </a:lnTo>
                  <a:lnTo>
                    <a:pt x="6" y="43"/>
                  </a:lnTo>
                  <a:lnTo>
                    <a:pt x="7" y="46"/>
                  </a:lnTo>
                  <a:lnTo>
                    <a:pt x="9" y="48"/>
                  </a:lnTo>
                  <a:lnTo>
                    <a:pt x="10" y="50"/>
                  </a:lnTo>
                  <a:lnTo>
                    <a:pt x="12" y="51"/>
                  </a:lnTo>
                  <a:lnTo>
                    <a:pt x="14" y="53"/>
                  </a:lnTo>
                  <a:lnTo>
                    <a:pt x="16" y="54"/>
                  </a:lnTo>
                  <a:lnTo>
                    <a:pt x="18" y="55"/>
                  </a:lnTo>
                  <a:lnTo>
                    <a:pt x="19" y="55"/>
                  </a:lnTo>
                  <a:lnTo>
                    <a:pt x="20" y="55"/>
                  </a:lnTo>
                  <a:lnTo>
                    <a:pt x="21" y="56"/>
                  </a:lnTo>
                  <a:lnTo>
                    <a:pt x="22" y="56"/>
                  </a:lnTo>
                  <a:lnTo>
                    <a:pt x="23" y="56"/>
                  </a:lnTo>
                  <a:lnTo>
                    <a:pt x="24" y="56"/>
                  </a:lnTo>
                  <a:lnTo>
                    <a:pt x="25" y="56"/>
                  </a:lnTo>
                  <a:lnTo>
                    <a:pt x="27" y="56"/>
                  </a:lnTo>
                  <a:lnTo>
                    <a:pt x="28" y="56"/>
                  </a:lnTo>
                  <a:lnTo>
                    <a:pt x="29" y="56"/>
                  </a:lnTo>
                  <a:lnTo>
                    <a:pt x="30" y="55"/>
                  </a:lnTo>
                  <a:lnTo>
                    <a:pt x="31" y="55"/>
                  </a:lnTo>
                  <a:lnTo>
                    <a:pt x="32" y="55"/>
                  </a:lnTo>
                  <a:lnTo>
                    <a:pt x="32" y="54"/>
                  </a:lnTo>
                  <a:lnTo>
                    <a:pt x="33" y="54"/>
                  </a:lnTo>
                  <a:lnTo>
                    <a:pt x="34" y="53"/>
                  </a:lnTo>
                  <a:lnTo>
                    <a:pt x="36" y="52"/>
                  </a:lnTo>
                  <a:lnTo>
                    <a:pt x="37" y="50"/>
                  </a:lnTo>
                  <a:lnTo>
                    <a:pt x="38" y="48"/>
                  </a:lnTo>
                  <a:lnTo>
                    <a:pt x="39" y="46"/>
                  </a:lnTo>
                  <a:lnTo>
                    <a:pt x="40" y="44"/>
                  </a:lnTo>
                  <a:lnTo>
                    <a:pt x="41" y="42"/>
                  </a:lnTo>
                  <a:lnTo>
                    <a:pt x="42" y="40"/>
                  </a:lnTo>
                  <a:lnTo>
                    <a:pt x="42" y="37"/>
                  </a:lnTo>
                  <a:lnTo>
                    <a:pt x="42" y="34"/>
                  </a:lnTo>
                  <a:lnTo>
                    <a:pt x="42" y="32"/>
                  </a:lnTo>
                  <a:lnTo>
                    <a:pt x="42" y="29"/>
                  </a:lnTo>
                  <a:lnTo>
                    <a:pt x="42" y="26"/>
                  </a:lnTo>
                  <a:lnTo>
                    <a:pt x="41" y="23"/>
                  </a:lnTo>
                  <a:lnTo>
                    <a:pt x="40" y="21"/>
                  </a:lnTo>
                  <a:lnTo>
                    <a:pt x="39" y="18"/>
                  </a:lnTo>
                  <a:lnTo>
                    <a:pt x="38" y="15"/>
                  </a:lnTo>
                  <a:lnTo>
                    <a:pt x="37" y="13"/>
                  </a:lnTo>
                  <a:lnTo>
                    <a:pt x="35" y="11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3"/>
                  </a:lnTo>
                  <a:lnTo>
                    <a:pt x="24" y="2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1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9" y="3"/>
                  </a:lnTo>
                  <a:lnTo>
                    <a:pt x="8" y="4"/>
                  </a:lnTo>
                  <a:lnTo>
                    <a:pt x="7" y="5"/>
                  </a:lnTo>
                  <a:lnTo>
                    <a:pt x="5" y="6"/>
                  </a:lnTo>
                  <a:lnTo>
                    <a:pt x="4" y="8"/>
                  </a:lnTo>
                  <a:lnTo>
                    <a:pt x="3" y="10"/>
                  </a:lnTo>
                  <a:lnTo>
                    <a:pt x="2" y="12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1" y="31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30"/>
            <p:cNvSpPr>
              <a:spLocks/>
            </p:cNvSpPr>
            <p:nvPr/>
          </p:nvSpPr>
          <p:spPr bwMode="auto">
            <a:xfrm>
              <a:off x="2286001" y="2860676"/>
              <a:ext cx="19050" cy="26988"/>
            </a:xfrm>
            <a:custGeom>
              <a:avLst/>
              <a:gdLst/>
              <a:ahLst/>
              <a:cxnLst>
                <a:cxn ang="0">
                  <a:pos x="12" y="7"/>
                </a:cxn>
                <a:cxn ang="0">
                  <a:pos x="12" y="9"/>
                </a:cxn>
                <a:cxn ang="0">
                  <a:pos x="12" y="11"/>
                </a:cxn>
                <a:cxn ang="0">
                  <a:pos x="11" y="12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9" y="16"/>
                </a:cxn>
                <a:cxn ang="0">
                  <a:pos x="9" y="16"/>
                </a:cxn>
                <a:cxn ang="0">
                  <a:pos x="8" y="16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5" y="16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3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2"/>
                </a:cxn>
                <a:cxn ang="0">
                  <a:pos x="1" y="10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10" y="3"/>
                </a:cxn>
                <a:cxn ang="0">
                  <a:pos x="10" y="4"/>
                </a:cxn>
                <a:cxn ang="0">
                  <a:pos x="11" y="6"/>
                </a:cxn>
                <a:cxn ang="0">
                  <a:pos x="12" y="7"/>
                </a:cxn>
              </a:cxnLst>
              <a:rect l="0" t="0" r="r" b="b"/>
              <a:pathLst>
                <a:path w="12" h="17">
                  <a:moveTo>
                    <a:pt x="12" y="7"/>
                  </a:moveTo>
                  <a:lnTo>
                    <a:pt x="12" y="9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2"/>
                  </a:lnTo>
                  <a:lnTo>
                    <a:pt x="1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0" y="4"/>
                  </a:lnTo>
                  <a:lnTo>
                    <a:pt x="11" y="6"/>
                  </a:lnTo>
                  <a:lnTo>
                    <a:pt x="12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31"/>
            <p:cNvSpPr>
              <a:spLocks/>
            </p:cNvSpPr>
            <p:nvPr/>
          </p:nvSpPr>
          <p:spPr bwMode="auto">
            <a:xfrm>
              <a:off x="1993901" y="2901951"/>
              <a:ext cx="128588" cy="185738"/>
            </a:xfrm>
            <a:custGeom>
              <a:avLst/>
              <a:gdLst/>
              <a:ahLst/>
              <a:cxnLst>
                <a:cxn ang="0">
                  <a:pos x="13" y="2"/>
                </a:cxn>
                <a:cxn ang="0">
                  <a:pos x="21" y="14"/>
                </a:cxn>
                <a:cxn ang="0">
                  <a:pos x="30" y="25"/>
                </a:cxn>
                <a:cxn ang="0">
                  <a:pos x="39" y="37"/>
                </a:cxn>
                <a:cxn ang="0">
                  <a:pos x="50" y="50"/>
                </a:cxn>
                <a:cxn ang="0">
                  <a:pos x="58" y="59"/>
                </a:cxn>
                <a:cxn ang="0">
                  <a:pos x="64" y="64"/>
                </a:cxn>
                <a:cxn ang="0">
                  <a:pos x="70" y="69"/>
                </a:cxn>
                <a:cxn ang="0">
                  <a:pos x="75" y="73"/>
                </a:cxn>
                <a:cxn ang="0">
                  <a:pos x="78" y="76"/>
                </a:cxn>
                <a:cxn ang="0">
                  <a:pos x="80" y="79"/>
                </a:cxn>
                <a:cxn ang="0">
                  <a:pos x="81" y="84"/>
                </a:cxn>
                <a:cxn ang="0">
                  <a:pos x="81" y="87"/>
                </a:cxn>
                <a:cxn ang="0">
                  <a:pos x="81" y="91"/>
                </a:cxn>
                <a:cxn ang="0">
                  <a:pos x="79" y="95"/>
                </a:cxn>
                <a:cxn ang="0">
                  <a:pos x="77" y="99"/>
                </a:cxn>
                <a:cxn ang="0">
                  <a:pos x="73" y="103"/>
                </a:cxn>
                <a:cxn ang="0">
                  <a:pos x="68" y="106"/>
                </a:cxn>
                <a:cxn ang="0">
                  <a:pos x="61" y="110"/>
                </a:cxn>
                <a:cxn ang="0">
                  <a:pos x="52" y="113"/>
                </a:cxn>
                <a:cxn ang="0">
                  <a:pos x="40" y="115"/>
                </a:cxn>
                <a:cxn ang="0">
                  <a:pos x="26" y="116"/>
                </a:cxn>
                <a:cxn ang="0">
                  <a:pos x="10" y="117"/>
                </a:cxn>
                <a:cxn ang="0">
                  <a:pos x="3" y="116"/>
                </a:cxn>
                <a:cxn ang="0">
                  <a:pos x="14" y="114"/>
                </a:cxn>
                <a:cxn ang="0">
                  <a:pos x="24" y="112"/>
                </a:cxn>
                <a:cxn ang="0">
                  <a:pos x="32" y="110"/>
                </a:cxn>
                <a:cxn ang="0">
                  <a:pos x="38" y="108"/>
                </a:cxn>
                <a:cxn ang="0">
                  <a:pos x="43" y="106"/>
                </a:cxn>
                <a:cxn ang="0">
                  <a:pos x="48" y="104"/>
                </a:cxn>
                <a:cxn ang="0">
                  <a:pos x="52" y="102"/>
                </a:cxn>
                <a:cxn ang="0">
                  <a:pos x="55" y="99"/>
                </a:cxn>
                <a:cxn ang="0">
                  <a:pos x="58" y="97"/>
                </a:cxn>
                <a:cxn ang="0">
                  <a:pos x="59" y="94"/>
                </a:cxn>
                <a:cxn ang="0">
                  <a:pos x="60" y="90"/>
                </a:cxn>
                <a:cxn ang="0">
                  <a:pos x="59" y="87"/>
                </a:cxn>
                <a:cxn ang="0">
                  <a:pos x="57" y="82"/>
                </a:cxn>
                <a:cxn ang="0">
                  <a:pos x="54" y="77"/>
                </a:cxn>
                <a:cxn ang="0">
                  <a:pos x="49" y="69"/>
                </a:cxn>
                <a:cxn ang="0">
                  <a:pos x="40" y="57"/>
                </a:cxn>
                <a:cxn ang="0">
                  <a:pos x="31" y="44"/>
                </a:cxn>
                <a:cxn ang="0">
                  <a:pos x="24" y="34"/>
                </a:cxn>
                <a:cxn ang="0">
                  <a:pos x="20" y="28"/>
                </a:cxn>
                <a:cxn ang="0">
                  <a:pos x="17" y="21"/>
                </a:cxn>
                <a:cxn ang="0">
                  <a:pos x="14" y="15"/>
                </a:cxn>
                <a:cxn ang="0">
                  <a:pos x="13" y="8"/>
                </a:cxn>
                <a:cxn ang="0">
                  <a:pos x="12" y="3"/>
                </a:cxn>
              </a:cxnLst>
              <a:rect l="0" t="0" r="r" b="b"/>
              <a:pathLst>
                <a:path w="81" h="117">
                  <a:moveTo>
                    <a:pt x="12" y="0"/>
                  </a:moveTo>
                  <a:lnTo>
                    <a:pt x="13" y="2"/>
                  </a:lnTo>
                  <a:lnTo>
                    <a:pt x="18" y="9"/>
                  </a:lnTo>
                  <a:lnTo>
                    <a:pt x="21" y="14"/>
                  </a:lnTo>
                  <a:lnTo>
                    <a:pt x="25" y="19"/>
                  </a:lnTo>
                  <a:lnTo>
                    <a:pt x="30" y="25"/>
                  </a:lnTo>
                  <a:lnTo>
                    <a:pt x="34" y="31"/>
                  </a:lnTo>
                  <a:lnTo>
                    <a:pt x="39" y="37"/>
                  </a:lnTo>
                  <a:lnTo>
                    <a:pt x="45" y="43"/>
                  </a:lnTo>
                  <a:lnTo>
                    <a:pt x="50" y="50"/>
                  </a:lnTo>
                  <a:lnTo>
                    <a:pt x="56" y="56"/>
                  </a:lnTo>
                  <a:lnTo>
                    <a:pt x="58" y="59"/>
                  </a:lnTo>
                  <a:lnTo>
                    <a:pt x="61" y="62"/>
                  </a:lnTo>
                  <a:lnTo>
                    <a:pt x="64" y="64"/>
                  </a:lnTo>
                  <a:lnTo>
                    <a:pt x="67" y="67"/>
                  </a:lnTo>
                  <a:lnTo>
                    <a:pt x="70" y="69"/>
                  </a:lnTo>
                  <a:lnTo>
                    <a:pt x="73" y="71"/>
                  </a:lnTo>
                  <a:lnTo>
                    <a:pt x="75" y="73"/>
                  </a:lnTo>
                  <a:lnTo>
                    <a:pt x="78" y="75"/>
                  </a:lnTo>
                  <a:lnTo>
                    <a:pt x="78" y="76"/>
                  </a:lnTo>
                  <a:lnTo>
                    <a:pt x="79" y="77"/>
                  </a:lnTo>
                  <a:lnTo>
                    <a:pt x="80" y="79"/>
                  </a:lnTo>
                  <a:lnTo>
                    <a:pt x="81" y="82"/>
                  </a:lnTo>
                  <a:lnTo>
                    <a:pt x="81" y="84"/>
                  </a:lnTo>
                  <a:lnTo>
                    <a:pt x="81" y="85"/>
                  </a:lnTo>
                  <a:lnTo>
                    <a:pt x="81" y="87"/>
                  </a:lnTo>
                  <a:lnTo>
                    <a:pt x="81" y="89"/>
                  </a:lnTo>
                  <a:lnTo>
                    <a:pt x="81" y="91"/>
                  </a:lnTo>
                  <a:lnTo>
                    <a:pt x="80" y="93"/>
                  </a:lnTo>
                  <a:lnTo>
                    <a:pt x="79" y="95"/>
                  </a:lnTo>
                  <a:lnTo>
                    <a:pt x="78" y="97"/>
                  </a:lnTo>
                  <a:lnTo>
                    <a:pt x="77" y="99"/>
                  </a:lnTo>
                  <a:lnTo>
                    <a:pt x="75" y="101"/>
                  </a:lnTo>
                  <a:lnTo>
                    <a:pt x="73" y="103"/>
                  </a:lnTo>
                  <a:lnTo>
                    <a:pt x="71" y="105"/>
                  </a:lnTo>
                  <a:lnTo>
                    <a:pt x="68" y="106"/>
                  </a:lnTo>
                  <a:lnTo>
                    <a:pt x="65" y="108"/>
                  </a:lnTo>
                  <a:lnTo>
                    <a:pt x="61" y="110"/>
                  </a:lnTo>
                  <a:lnTo>
                    <a:pt x="56" y="111"/>
                  </a:lnTo>
                  <a:lnTo>
                    <a:pt x="52" y="113"/>
                  </a:lnTo>
                  <a:lnTo>
                    <a:pt x="46" y="114"/>
                  </a:lnTo>
                  <a:lnTo>
                    <a:pt x="40" y="115"/>
                  </a:lnTo>
                  <a:lnTo>
                    <a:pt x="34" y="115"/>
                  </a:lnTo>
                  <a:lnTo>
                    <a:pt x="26" y="116"/>
                  </a:lnTo>
                  <a:lnTo>
                    <a:pt x="18" y="116"/>
                  </a:lnTo>
                  <a:lnTo>
                    <a:pt x="10" y="117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9" y="115"/>
                  </a:lnTo>
                  <a:lnTo>
                    <a:pt x="14" y="114"/>
                  </a:lnTo>
                  <a:lnTo>
                    <a:pt x="19" y="113"/>
                  </a:lnTo>
                  <a:lnTo>
                    <a:pt x="24" y="112"/>
                  </a:lnTo>
                  <a:lnTo>
                    <a:pt x="29" y="111"/>
                  </a:lnTo>
                  <a:lnTo>
                    <a:pt x="32" y="110"/>
                  </a:lnTo>
                  <a:lnTo>
                    <a:pt x="35" y="109"/>
                  </a:lnTo>
                  <a:lnTo>
                    <a:pt x="38" y="108"/>
                  </a:lnTo>
                  <a:lnTo>
                    <a:pt x="40" y="107"/>
                  </a:lnTo>
                  <a:lnTo>
                    <a:pt x="43" y="106"/>
                  </a:lnTo>
                  <a:lnTo>
                    <a:pt x="45" y="105"/>
                  </a:lnTo>
                  <a:lnTo>
                    <a:pt x="48" y="104"/>
                  </a:lnTo>
                  <a:lnTo>
                    <a:pt x="50" y="103"/>
                  </a:lnTo>
                  <a:lnTo>
                    <a:pt x="52" y="102"/>
                  </a:lnTo>
                  <a:lnTo>
                    <a:pt x="54" y="101"/>
                  </a:lnTo>
                  <a:lnTo>
                    <a:pt x="55" y="99"/>
                  </a:lnTo>
                  <a:lnTo>
                    <a:pt x="57" y="98"/>
                  </a:lnTo>
                  <a:lnTo>
                    <a:pt x="58" y="97"/>
                  </a:lnTo>
                  <a:lnTo>
                    <a:pt x="59" y="95"/>
                  </a:lnTo>
                  <a:lnTo>
                    <a:pt x="59" y="94"/>
                  </a:lnTo>
                  <a:lnTo>
                    <a:pt x="60" y="92"/>
                  </a:lnTo>
                  <a:lnTo>
                    <a:pt x="60" y="90"/>
                  </a:lnTo>
                  <a:lnTo>
                    <a:pt x="59" y="89"/>
                  </a:lnTo>
                  <a:lnTo>
                    <a:pt x="59" y="87"/>
                  </a:lnTo>
                  <a:lnTo>
                    <a:pt x="58" y="84"/>
                  </a:lnTo>
                  <a:lnTo>
                    <a:pt x="57" y="82"/>
                  </a:lnTo>
                  <a:lnTo>
                    <a:pt x="55" y="80"/>
                  </a:lnTo>
                  <a:lnTo>
                    <a:pt x="54" y="77"/>
                  </a:lnTo>
                  <a:lnTo>
                    <a:pt x="52" y="75"/>
                  </a:lnTo>
                  <a:lnTo>
                    <a:pt x="49" y="69"/>
                  </a:lnTo>
                  <a:lnTo>
                    <a:pt x="44" y="63"/>
                  </a:lnTo>
                  <a:lnTo>
                    <a:pt x="40" y="57"/>
                  </a:lnTo>
                  <a:lnTo>
                    <a:pt x="35" y="51"/>
                  </a:lnTo>
                  <a:lnTo>
                    <a:pt x="31" y="44"/>
                  </a:lnTo>
                  <a:lnTo>
                    <a:pt x="26" y="38"/>
                  </a:lnTo>
                  <a:lnTo>
                    <a:pt x="24" y="34"/>
                  </a:lnTo>
                  <a:lnTo>
                    <a:pt x="22" y="31"/>
                  </a:lnTo>
                  <a:lnTo>
                    <a:pt x="20" y="28"/>
                  </a:lnTo>
                  <a:lnTo>
                    <a:pt x="19" y="24"/>
                  </a:lnTo>
                  <a:lnTo>
                    <a:pt x="17" y="21"/>
                  </a:lnTo>
                  <a:lnTo>
                    <a:pt x="16" y="18"/>
                  </a:lnTo>
                  <a:lnTo>
                    <a:pt x="14" y="15"/>
                  </a:lnTo>
                  <a:lnTo>
                    <a:pt x="13" y="12"/>
                  </a:lnTo>
                  <a:lnTo>
                    <a:pt x="13" y="8"/>
                  </a:lnTo>
                  <a:lnTo>
                    <a:pt x="12" y="6"/>
                  </a:lnTo>
                  <a:lnTo>
                    <a:pt x="12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C28F7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32"/>
            <p:cNvSpPr>
              <a:spLocks/>
            </p:cNvSpPr>
            <p:nvPr/>
          </p:nvSpPr>
          <p:spPr bwMode="auto">
            <a:xfrm>
              <a:off x="1576388" y="3086101"/>
              <a:ext cx="277813" cy="239713"/>
            </a:xfrm>
            <a:custGeom>
              <a:avLst/>
              <a:gdLst/>
              <a:ahLst/>
              <a:cxnLst>
                <a:cxn ang="0">
                  <a:pos x="161" y="119"/>
                </a:cxn>
                <a:cxn ang="0">
                  <a:pos x="171" y="101"/>
                </a:cxn>
                <a:cxn ang="0">
                  <a:pos x="175" y="83"/>
                </a:cxn>
                <a:cxn ang="0">
                  <a:pos x="173" y="66"/>
                </a:cxn>
                <a:cxn ang="0">
                  <a:pos x="167" y="50"/>
                </a:cxn>
                <a:cxn ang="0">
                  <a:pos x="157" y="36"/>
                </a:cxn>
                <a:cxn ang="0">
                  <a:pos x="143" y="24"/>
                </a:cxn>
                <a:cxn ang="0">
                  <a:pos x="127" y="14"/>
                </a:cxn>
                <a:cxn ang="0">
                  <a:pos x="110" y="7"/>
                </a:cxn>
                <a:cxn ang="0">
                  <a:pos x="92" y="2"/>
                </a:cxn>
                <a:cxn ang="0">
                  <a:pos x="73" y="0"/>
                </a:cxn>
                <a:cxn ang="0">
                  <a:pos x="55" y="1"/>
                </a:cxn>
                <a:cxn ang="0">
                  <a:pos x="38" y="7"/>
                </a:cxn>
                <a:cxn ang="0">
                  <a:pos x="24" y="16"/>
                </a:cxn>
                <a:cxn ang="0">
                  <a:pos x="12" y="29"/>
                </a:cxn>
                <a:cxn ang="0">
                  <a:pos x="3" y="46"/>
                </a:cxn>
                <a:cxn ang="0">
                  <a:pos x="0" y="62"/>
                </a:cxn>
                <a:cxn ang="0">
                  <a:pos x="0" y="73"/>
                </a:cxn>
                <a:cxn ang="0">
                  <a:pos x="4" y="83"/>
                </a:cxn>
                <a:cxn ang="0">
                  <a:pos x="9" y="94"/>
                </a:cxn>
                <a:cxn ang="0">
                  <a:pos x="16" y="105"/>
                </a:cxn>
                <a:cxn ang="0">
                  <a:pos x="25" y="115"/>
                </a:cxn>
                <a:cxn ang="0">
                  <a:pos x="35" y="124"/>
                </a:cxn>
                <a:cxn ang="0">
                  <a:pos x="47" y="132"/>
                </a:cxn>
                <a:cxn ang="0">
                  <a:pos x="59" y="139"/>
                </a:cxn>
                <a:cxn ang="0">
                  <a:pos x="72" y="145"/>
                </a:cxn>
                <a:cxn ang="0">
                  <a:pos x="85" y="149"/>
                </a:cxn>
                <a:cxn ang="0">
                  <a:pos x="99" y="151"/>
                </a:cxn>
                <a:cxn ang="0">
                  <a:pos x="112" y="150"/>
                </a:cxn>
                <a:cxn ang="0">
                  <a:pos x="125" y="148"/>
                </a:cxn>
                <a:cxn ang="0">
                  <a:pos x="137" y="142"/>
                </a:cxn>
                <a:cxn ang="0">
                  <a:pos x="148" y="134"/>
                </a:cxn>
              </a:cxnLst>
              <a:rect l="0" t="0" r="r" b="b"/>
              <a:pathLst>
                <a:path w="175" h="151">
                  <a:moveTo>
                    <a:pt x="154" y="129"/>
                  </a:moveTo>
                  <a:lnTo>
                    <a:pt x="161" y="119"/>
                  </a:lnTo>
                  <a:lnTo>
                    <a:pt x="167" y="110"/>
                  </a:lnTo>
                  <a:lnTo>
                    <a:pt x="171" y="101"/>
                  </a:lnTo>
                  <a:lnTo>
                    <a:pt x="173" y="92"/>
                  </a:lnTo>
                  <a:lnTo>
                    <a:pt x="175" y="83"/>
                  </a:lnTo>
                  <a:lnTo>
                    <a:pt x="174" y="74"/>
                  </a:lnTo>
                  <a:lnTo>
                    <a:pt x="173" y="66"/>
                  </a:lnTo>
                  <a:lnTo>
                    <a:pt x="170" y="58"/>
                  </a:lnTo>
                  <a:lnTo>
                    <a:pt x="167" y="50"/>
                  </a:lnTo>
                  <a:lnTo>
                    <a:pt x="162" y="43"/>
                  </a:lnTo>
                  <a:lnTo>
                    <a:pt x="157" y="36"/>
                  </a:lnTo>
                  <a:lnTo>
                    <a:pt x="150" y="30"/>
                  </a:lnTo>
                  <a:lnTo>
                    <a:pt x="143" y="24"/>
                  </a:lnTo>
                  <a:lnTo>
                    <a:pt x="136" y="19"/>
                  </a:lnTo>
                  <a:lnTo>
                    <a:pt x="127" y="14"/>
                  </a:lnTo>
                  <a:lnTo>
                    <a:pt x="119" y="10"/>
                  </a:lnTo>
                  <a:lnTo>
                    <a:pt x="110" y="7"/>
                  </a:lnTo>
                  <a:lnTo>
                    <a:pt x="101" y="4"/>
                  </a:lnTo>
                  <a:lnTo>
                    <a:pt x="92" y="2"/>
                  </a:lnTo>
                  <a:lnTo>
                    <a:pt x="82" y="1"/>
                  </a:lnTo>
                  <a:lnTo>
                    <a:pt x="73" y="0"/>
                  </a:lnTo>
                  <a:lnTo>
                    <a:pt x="64" y="0"/>
                  </a:lnTo>
                  <a:lnTo>
                    <a:pt x="55" y="1"/>
                  </a:lnTo>
                  <a:lnTo>
                    <a:pt x="46" y="4"/>
                  </a:lnTo>
                  <a:lnTo>
                    <a:pt x="38" y="7"/>
                  </a:lnTo>
                  <a:lnTo>
                    <a:pt x="31" y="11"/>
                  </a:lnTo>
                  <a:lnTo>
                    <a:pt x="24" y="16"/>
                  </a:lnTo>
                  <a:lnTo>
                    <a:pt x="17" y="22"/>
                  </a:lnTo>
                  <a:lnTo>
                    <a:pt x="12" y="29"/>
                  </a:lnTo>
                  <a:lnTo>
                    <a:pt x="7" y="37"/>
                  </a:lnTo>
                  <a:lnTo>
                    <a:pt x="3" y="46"/>
                  </a:lnTo>
                  <a:lnTo>
                    <a:pt x="0" y="57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0" y="73"/>
                  </a:lnTo>
                  <a:lnTo>
                    <a:pt x="2" y="78"/>
                  </a:lnTo>
                  <a:lnTo>
                    <a:pt x="4" y="83"/>
                  </a:lnTo>
                  <a:lnTo>
                    <a:pt x="6" y="89"/>
                  </a:lnTo>
                  <a:lnTo>
                    <a:pt x="9" y="94"/>
                  </a:lnTo>
                  <a:lnTo>
                    <a:pt x="12" y="99"/>
                  </a:lnTo>
                  <a:lnTo>
                    <a:pt x="16" y="105"/>
                  </a:lnTo>
                  <a:lnTo>
                    <a:pt x="20" y="110"/>
                  </a:lnTo>
                  <a:lnTo>
                    <a:pt x="25" y="115"/>
                  </a:lnTo>
                  <a:lnTo>
                    <a:pt x="30" y="119"/>
                  </a:lnTo>
                  <a:lnTo>
                    <a:pt x="35" y="124"/>
                  </a:lnTo>
                  <a:lnTo>
                    <a:pt x="41" y="128"/>
                  </a:lnTo>
                  <a:lnTo>
                    <a:pt x="47" y="132"/>
                  </a:lnTo>
                  <a:lnTo>
                    <a:pt x="53" y="136"/>
                  </a:lnTo>
                  <a:lnTo>
                    <a:pt x="59" y="139"/>
                  </a:lnTo>
                  <a:lnTo>
                    <a:pt x="66" y="142"/>
                  </a:lnTo>
                  <a:lnTo>
                    <a:pt x="72" y="145"/>
                  </a:lnTo>
                  <a:lnTo>
                    <a:pt x="79" y="147"/>
                  </a:lnTo>
                  <a:lnTo>
                    <a:pt x="85" y="149"/>
                  </a:lnTo>
                  <a:lnTo>
                    <a:pt x="92" y="150"/>
                  </a:lnTo>
                  <a:lnTo>
                    <a:pt x="99" y="151"/>
                  </a:lnTo>
                  <a:lnTo>
                    <a:pt x="106" y="151"/>
                  </a:lnTo>
                  <a:lnTo>
                    <a:pt x="112" y="150"/>
                  </a:lnTo>
                  <a:lnTo>
                    <a:pt x="119" y="149"/>
                  </a:lnTo>
                  <a:lnTo>
                    <a:pt x="125" y="148"/>
                  </a:lnTo>
                  <a:lnTo>
                    <a:pt x="131" y="145"/>
                  </a:lnTo>
                  <a:lnTo>
                    <a:pt x="137" y="142"/>
                  </a:lnTo>
                  <a:lnTo>
                    <a:pt x="143" y="139"/>
                  </a:lnTo>
                  <a:lnTo>
                    <a:pt x="148" y="134"/>
                  </a:lnTo>
                  <a:lnTo>
                    <a:pt x="154" y="129"/>
                  </a:lnTo>
                  <a:close/>
                </a:path>
              </a:pathLst>
            </a:custGeom>
            <a:solidFill>
              <a:srgbClr val="E3AA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33"/>
            <p:cNvSpPr>
              <a:spLocks/>
            </p:cNvSpPr>
            <p:nvPr/>
          </p:nvSpPr>
          <p:spPr bwMode="auto">
            <a:xfrm>
              <a:off x="2330451" y="2967038"/>
              <a:ext cx="215900" cy="203200"/>
            </a:xfrm>
            <a:custGeom>
              <a:avLst/>
              <a:gdLst/>
              <a:ahLst/>
              <a:cxnLst>
                <a:cxn ang="0">
                  <a:pos x="122" y="36"/>
                </a:cxn>
                <a:cxn ang="0">
                  <a:pos x="131" y="51"/>
                </a:cxn>
                <a:cxn ang="0">
                  <a:pos x="135" y="66"/>
                </a:cxn>
                <a:cxn ang="0">
                  <a:pos x="136" y="79"/>
                </a:cxn>
                <a:cxn ang="0">
                  <a:pos x="134" y="92"/>
                </a:cxn>
                <a:cxn ang="0">
                  <a:pos x="128" y="102"/>
                </a:cxn>
                <a:cxn ang="0">
                  <a:pos x="121" y="111"/>
                </a:cxn>
                <a:cxn ang="0">
                  <a:pos x="111" y="119"/>
                </a:cxn>
                <a:cxn ang="0">
                  <a:pos x="100" y="124"/>
                </a:cxn>
                <a:cxn ang="0">
                  <a:pos x="87" y="127"/>
                </a:cxn>
                <a:cxn ang="0">
                  <a:pos x="74" y="128"/>
                </a:cxn>
                <a:cxn ang="0">
                  <a:pos x="60" y="127"/>
                </a:cxn>
                <a:cxn ang="0">
                  <a:pos x="47" y="123"/>
                </a:cxn>
                <a:cxn ang="0">
                  <a:pos x="34" y="116"/>
                </a:cxn>
                <a:cxn ang="0">
                  <a:pos x="22" y="106"/>
                </a:cxn>
                <a:cxn ang="0">
                  <a:pos x="11" y="92"/>
                </a:cxn>
                <a:cxn ang="0">
                  <a:pos x="4" y="79"/>
                </a:cxn>
                <a:cxn ang="0">
                  <a:pos x="0" y="68"/>
                </a:cxn>
                <a:cxn ang="0">
                  <a:pos x="0" y="58"/>
                </a:cxn>
                <a:cxn ang="0">
                  <a:pos x="1" y="47"/>
                </a:cxn>
                <a:cxn ang="0">
                  <a:pos x="5" y="37"/>
                </a:cxn>
                <a:cxn ang="0">
                  <a:pos x="10" y="28"/>
                </a:cxn>
                <a:cxn ang="0">
                  <a:pos x="16" y="20"/>
                </a:cxn>
                <a:cxn ang="0">
                  <a:pos x="24" y="13"/>
                </a:cxn>
                <a:cxn ang="0">
                  <a:pos x="34" y="7"/>
                </a:cxn>
                <a:cxn ang="0">
                  <a:pos x="44" y="2"/>
                </a:cxn>
                <a:cxn ang="0">
                  <a:pos x="54" y="0"/>
                </a:cxn>
                <a:cxn ang="0">
                  <a:pos x="66" y="0"/>
                </a:cxn>
                <a:cxn ang="0">
                  <a:pos x="77" y="1"/>
                </a:cxn>
                <a:cxn ang="0">
                  <a:pos x="89" y="5"/>
                </a:cxn>
                <a:cxn ang="0">
                  <a:pos x="100" y="12"/>
                </a:cxn>
                <a:cxn ang="0">
                  <a:pos x="111" y="22"/>
                </a:cxn>
              </a:cxnLst>
              <a:rect l="0" t="0" r="r" b="b"/>
              <a:pathLst>
                <a:path w="136" h="128">
                  <a:moveTo>
                    <a:pt x="116" y="28"/>
                  </a:moveTo>
                  <a:lnTo>
                    <a:pt x="122" y="36"/>
                  </a:lnTo>
                  <a:lnTo>
                    <a:pt x="127" y="44"/>
                  </a:lnTo>
                  <a:lnTo>
                    <a:pt x="131" y="51"/>
                  </a:lnTo>
                  <a:lnTo>
                    <a:pt x="134" y="59"/>
                  </a:lnTo>
                  <a:lnTo>
                    <a:pt x="135" y="66"/>
                  </a:lnTo>
                  <a:lnTo>
                    <a:pt x="136" y="73"/>
                  </a:lnTo>
                  <a:lnTo>
                    <a:pt x="136" y="79"/>
                  </a:lnTo>
                  <a:lnTo>
                    <a:pt x="135" y="86"/>
                  </a:lnTo>
                  <a:lnTo>
                    <a:pt x="134" y="92"/>
                  </a:lnTo>
                  <a:lnTo>
                    <a:pt x="131" y="97"/>
                  </a:lnTo>
                  <a:lnTo>
                    <a:pt x="128" y="102"/>
                  </a:lnTo>
                  <a:lnTo>
                    <a:pt x="125" y="107"/>
                  </a:lnTo>
                  <a:lnTo>
                    <a:pt x="121" y="111"/>
                  </a:lnTo>
                  <a:lnTo>
                    <a:pt x="116" y="115"/>
                  </a:lnTo>
                  <a:lnTo>
                    <a:pt x="111" y="119"/>
                  </a:lnTo>
                  <a:lnTo>
                    <a:pt x="105" y="122"/>
                  </a:lnTo>
                  <a:lnTo>
                    <a:pt x="100" y="124"/>
                  </a:lnTo>
                  <a:lnTo>
                    <a:pt x="93" y="126"/>
                  </a:lnTo>
                  <a:lnTo>
                    <a:pt x="87" y="127"/>
                  </a:lnTo>
                  <a:lnTo>
                    <a:pt x="80" y="128"/>
                  </a:lnTo>
                  <a:lnTo>
                    <a:pt x="74" y="128"/>
                  </a:lnTo>
                  <a:lnTo>
                    <a:pt x="67" y="128"/>
                  </a:lnTo>
                  <a:lnTo>
                    <a:pt x="60" y="127"/>
                  </a:lnTo>
                  <a:lnTo>
                    <a:pt x="53" y="125"/>
                  </a:lnTo>
                  <a:lnTo>
                    <a:pt x="47" y="123"/>
                  </a:lnTo>
                  <a:lnTo>
                    <a:pt x="40" y="119"/>
                  </a:lnTo>
                  <a:lnTo>
                    <a:pt x="34" y="116"/>
                  </a:lnTo>
                  <a:lnTo>
                    <a:pt x="27" y="111"/>
                  </a:lnTo>
                  <a:lnTo>
                    <a:pt x="22" y="106"/>
                  </a:lnTo>
                  <a:lnTo>
                    <a:pt x="16" y="99"/>
                  </a:lnTo>
                  <a:lnTo>
                    <a:pt x="11" y="92"/>
                  </a:lnTo>
                  <a:lnTo>
                    <a:pt x="6" y="85"/>
                  </a:lnTo>
                  <a:lnTo>
                    <a:pt x="4" y="79"/>
                  </a:lnTo>
                  <a:lnTo>
                    <a:pt x="2" y="74"/>
                  </a:lnTo>
                  <a:lnTo>
                    <a:pt x="0" y="68"/>
                  </a:lnTo>
                  <a:lnTo>
                    <a:pt x="0" y="63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1" y="47"/>
                  </a:lnTo>
                  <a:lnTo>
                    <a:pt x="3" y="42"/>
                  </a:lnTo>
                  <a:lnTo>
                    <a:pt x="5" y="37"/>
                  </a:lnTo>
                  <a:lnTo>
                    <a:pt x="7" y="32"/>
                  </a:lnTo>
                  <a:lnTo>
                    <a:pt x="10" y="28"/>
                  </a:lnTo>
                  <a:lnTo>
                    <a:pt x="13" y="24"/>
                  </a:lnTo>
                  <a:lnTo>
                    <a:pt x="16" y="20"/>
                  </a:lnTo>
                  <a:lnTo>
                    <a:pt x="20" y="16"/>
                  </a:lnTo>
                  <a:lnTo>
                    <a:pt x="24" y="13"/>
                  </a:lnTo>
                  <a:lnTo>
                    <a:pt x="29" y="9"/>
                  </a:lnTo>
                  <a:lnTo>
                    <a:pt x="34" y="7"/>
                  </a:lnTo>
                  <a:lnTo>
                    <a:pt x="38" y="4"/>
                  </a:lnTo>
                  <a:lnTo>
                    <a:pt x="44" y="2"/>
                  </a:lnTo>
                  <a:lnTo>
                    <a:pt x="49" y="1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6" y="0"/>
                  </a:lnTo>
                  <a:lnTo>
                    <a:pt x="71" y="0"/>
                  </a:lnTo>
                  <a:lnTo>
                    <a:pt x="77" y="1"/>
                  </a:lnTo>
                  <a:lnTo>
                    <a:pt x="83" y="3"/>
                  </a:lnTo>
                  <a:lnTo>
                    <a:pt x="89" y="5"/>
                  </a:lnTo>
                  <a:lnTo>
                    <a:pt x="94" y="8"/>
                  </a:lnTo>
                  <a:lnTo>
                    <a:pt x="100" y="12"/>
                  </a:lnTo>
                  <a:lnTo>
                    <a:pt x="105" y="17"/>
                  </a:lnTo>
                  <a:lnTo>
                    <a:pt x="111" y="22"/>
                  </a:lnTo>
                  <a:lnTo>
                    <a:pt x="116" y="28"/>
                  </a:lnTo>
                  <a:close/>
                </a:path>
              </a:pathLst>
            </a:custGeom>
            <a:solidFill>
              <a:srgbClr val="E3AA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1712913" y="3119438"/>
              <a:ext cx="46038" cy="34925"/>
            </a:xfrm>
            <a:custGeom>
              <a:avLst/>
              <a:gdLst/>
              <a:ahLst/>
              <a:cxnLst>
                <a:cxn ang="0">
                  <a:pos x="29" y="13"/>
                </a:cxn>
                <a:cxn ang="0">
                  <a:pos x="29" y="15"/>
                </a:cxn>
                <a:cxn ang="0">
                  <a:pos x="27" y="17"/>
                </a:cxn>
                <a:cxn ang="0">
                  <a:pos x="26" y="18"/>
                </a:cxn>
                <a:cxn ang="0">
                  <a:pos x="24" y="20"/>
                </a:cxn>
                <a:cxn ang="0">
                  <a:pos x="21" y="21"/>
                </a:cxn>
                <a:cxn ang="0">
                  <a:pos x="19" y="22"/>
                </a:cxn>
                <a:cxn ang="0">
                  <a:pos x="16" y="22"/>
                </a:cxn>
                <a:cxn ang="0">
                  <a:pos x="13" y="22"/>
                </a:cxn>
                <a:cxn ang="0">
                  <a:pos x="10" y="21"/>
                </a:cxn>
                <a:cxn ang="0">
                  <a:pos x="8" y="20"/>
                </a:cxn>
                <a:cxn ang="0">
                  <a:pos x="5" y="19"/>
                </a:cxn>
                <a:cxn ang="0">
                  <a:pos x="3" y="18"/>
                </a:cxn>
                <a:cxn ang="0">
                  <a:pos x="2" y="16"/>
                </a:cxn>
                <a:cxn ang="0">
                  <a:pos x="1" y="14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1" y="7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8" y="1"/>
                </a:cxn>
                <a:cxn ang="0">
                  <a:pos x="11" y="1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2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8" y="6"/>
                </a:cxn>
                <a:cxn ang="0">
                  <a:pos x="29" y="8"/>
                </a:cxn>
                <a:cxn ang="0">
                  <a:pos x="29" y="10"/>
                </a:cxn>
              </a:cxnLst>
              <a:rect l="0" t="0" r="r" b="b"/>
              <a:pathLst>
                <a:path w="29" h="22">
                  <a:moveTo>
                    <a:pt x="29" y="11"/>
                  </a:moveTo>
                  <a:lnTo>
                    <a:pt x="29" y="13"/>
                  </a:lnTo>
                  <a:lnTo>
                    <a:pt x="29" y="14"/>
                  </a:lnTo>
                  <a:lnTo>
                    <a:pt x="29" y="15"/>
                  </a:lnTo>
                  <a:lnTo>
                    <a:pt x="28" y="16"/>
                  </a:lnTo>
                  <a:lnTo>
                    <a:pt x="27" y="17"/>
                  </a:lnTo>
                  <a:lnTo>
                    <a:pt x="27" y="17"/>
                  </a:lnTo>
                  <a:lnTo>
                    <a:pt x="26" y="18"/>
                  </a:lnTo>
                  <a:lnTo>
                    <a:pt x="25" y="19"/>
                  </a:lnTo>
                  <a:lnTo>
                    <a:pt x="24" y="20"/>
                  </a:lnTo>
                  <a:lnTo>
                    <a:pt x="23" y="20"/>
                  </a:lnTo>
                  <a:lnTo>
                    <a:pt x="21" y="21"/>
                  </a:lnTo>
                  <a:lnTo>
                    <a:pt x="20" y="21"/>
                  </a:lnTo>
                  <a:lnTo>
                    <a:pt x="19" y="22"/>
                  </a:lnTo>
                  <a:lnTo>
                    <a:pt x="17" y="22"/>
                  </a:lnTo>
                  <a:lnTo>
                    <a:pt x="16" y="22"/>
                  </a:lnTo>
                  <a:lnTo>
                    <a:pt x="14" y="22"/>
                  </a:lnTo>
                  <a:lnTo>
                    <a:pt x="13" y="22"/>
                  </a:lnTo>
                  <a:lnTo>
                    <a:pt x="11" y="22"/>
                  </a:lnTo>
                  <a:lnTo>
                    <a:pt x="10" y="21"/>
                  </a:lnTo>
                  <a:lnTo>
                    <a:pt x="9" y="21"/>
                  </a:lnTo>
                  <a:lnTo>
                    <a:pt x="8" y="20"/>
                  </a:lnTo>
                  <a:lnTo>
                    <a:pt x="6" y="20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1" y="1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5" y="3"/>
                  </a:lnTo>
                  <a:lnTo>
                    <a:pt x="26" y="4"/>
                  </a:lnTo>
                  <a:lnTo>
                    <a:pt x="26" y="5"/>
                  </a:lnTo>
                  <a:lnTo>
                    <a:pt x="27" y="5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29" y="8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29" y="11"/>
                  </a:lnTo>
                  <a:close/>
                </a:path>
              </a:pathLst>
            </a:custGeom>
            <a:solidFill>
              <a:srgbClr val="EBCE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35"/>
            <p:cNvSpPr>
              <a:spLocks/>
            </p:cNvSpPr>
            <p:nvPr/>
          </p:nvSpPr>
          <p:spPr bwMode="auto">
            <a:xfrm>
              <a:off x="2438401" y="2984501"/>
              <a:ext cx="46038" cy="34925"/>
            </a:xfrm>
            <a:custGeom>
              <a:avLst/>
              <a:gdLst/>
              <a:ahLst/>
              <a:cxnLst>
                <a:cxn ang="0">
                  <a:pos x="29" y="13"/>
                </a:cxn>
                <a:cxn ang="0">
                  <a:pos x="28" y="15"/>
                </a:cxn>
                <a:cxn ang="0">
                  <a:pos x="27" y="17"/>
                </a:cxn>
                <a:cxn ang="0">
                  <a:pos x="25" y="18"/>
                </a:cxn>
                <a:cxn ang="0">
                  <a:pos x="23" y="20"/>
                </a:cxn>
                <a:cxn ang="0">
                  <a:pos x="21" y="21"/>
                </a:cxn>
                <a:cxn ang="0">
                  <a:pos x="18" y="22"/>
                </a:cxn>
                <a:cxn ang="0">
                  <a:pos x="15" y="22"/>
                </a:cxn>
                <a:cxn ang="0">
                  <a:pos x="13" y="22"/>
                </a:cxn>
                <a:cxn ang="0">
                  <a:pos x="10" y="21"/>
                </a:cxn>
                <a:cxn ang="0">
                  <a:pos x="7" y="21"/>
                </a:cxn>
                <a:cxn ang="0">
                  <a:pos x="5" y="19"/>
                </a:cxn>
                <a:cxn ang="0">
                  <a:pos x="3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11" y="1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2" y="2"/>
                </a:cxn>
                <a:cxn ang="0">
                  <a:pos x="24" y="3"/>
                </a:cxn>
                <a:cxn ang="0">
                  <a:pos x="26" y="5"/>
                </a:cxn>
                <a:cxn ang="0">
                  <a:pos x="28" y="6"/>
                </a:cxn>
                <a:cxn ang="0">
                  <a:pos x="29" y="8"/>
                </a:cxn>
                <a:cxn ang="0">
                  <a:pos x="29" y="10"/>
                </a:cxn>
              </a:cxnLst>
              <a:rect l="0" t="0" r="r" b="b"/>
              <a:pathLst>
                <a:path w="29" h="22">
                  <a:moveTo>
                    <a:pt x="29" y="12"/>
                  </a:moveTo>
                  <a:lnTo>
                    <a:pt x="29" y="13"/>
                  </a:lnTo>
                  <a:lnTo>
                    <a:pt x="29" y="14"/>
                  </a:lnTo>
                  <a:lnTo>
                    <a:pt x="28" y="15"/>
                  </a:lnTo>
                  <a:lnTo>
                    <a:pt x="28" y="16"/>
                  </a:lnTo>
                  <a:lnTo>
                    <a:pt x="27" y="17"/>
                  </a:lnTo>
                  <a:lnTo>
                    <a:pt x="26" y="18"/>
                  </a:lnTo>
                  <a:lnTo>
                    <a:pt x="25" y="18"/>
                  </a:lnTo>
                  <a:lnTo>
                    <a:pt x="24" y="19"/>
                  </a:lnTo>
                  <a:lnTo>
                    <a:pt x="23" y="20"/>
                  </a:lnTo>
                  <a:lnTo>
                    <a:pt x="22" y="20"/>
                  </a:lnTo>
                  <a:lnTo>
                    <a:pt x="21" y="21"/>
                  </a:lnTo>
                  <a:lnTo>
                    <a:pt x="20" y="21"/>
                  </a:lnTo>
                  <a:lnTo>
                    <a:pt x="18" y="22"/>
                  </a:lnTo>
                  <a:lnTo>
                    <a:pt x="17" y="22"/>
                  </a:lnTo>
                  <a:lnTo>
                    <a:pt x="15" y="22"/>
                  </a:lnTo>
                  <a:lnTo>
                    <a:pt x="14" y="22"/>
                  </a:lnTo>
                  <a:lnTo>
                    <a:pt x="13" y="22"/>
                  </a:lnTo>
                  <a:lnTo>
                    <a:pt x="11" y="22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6" y="20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8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1" y="15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2" y="2"/>
                  </a:lnTo>
                  <a:lnTo>
                    <a:pt x="23" y="2"/>
                  </a:lnTo>
                  <a:lnTo>
                    <a:pt x="24" y="3"/>
                  </a:lnTo>
                  <a:lnTo>
                    <a:pt x="25" y="4"/>
                  </a:lnTo>
                  <a:lnTo>
                    <a:pt x="26" y="5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8" y="7"/>
                  </a:lnTo>
                  <a:lnTo>
                    <a:pt x="29" y="8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29" y="12"/>
                  </a:lnTo>
                  <a:close/>
                </a:path>
              </a:pathLst>
            </a:custGeom>
            <a:solidFill>
              <a:srgbClr val="EBCE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2135188" y="3638551"/>
              <a:ext cx="342900" cy="407988"/>
            </a:xfrm>
            <a:custGeom>
              <a:avLst/>
              <a:gdLst/>
              <a:ahLst/>
              <a:cxnLst>
                <a:cxn ang="0">
                  <a:pos x="170" y="1"/>
                </a:cxn>
                <a:cxn ang="0">
                  <a:pos x="154" y="5"/>
                </a:cxn>
                <a:cxn ang="0">
                  <a:pos x="138" y="11"/>
                </a:cxn>
                <a:cxn ang="0">
                  <a:pos x="124" y="20"/>
                </a:cxn>
                <a:cxn ang="0">
                  <a:pos x="112" y="30"/>
                </a:cxn>
                <a:cxn ang="0">
                  <a:pos x="93" y="49"/>
                </a:cxn>
                <a:cxn ang="0">
                  <a:pos x="74" y="68"/>
                </a:cxn>
                <a:cxn ang="0">
                  <a:pos x="60" y="79"/>
                </a:cxn>
                <a:cxn ang="0">
                  <a:pos x="43" y="94"/>
                </a:cxn>
                <a:cxn ang="0">
                  <a:pos x="26" y="111"/>
                </a:cxn>
                <a:cxn ang="0">
                  <a:pos x="17" y="122"/>
                </a:cxn>
                <a:cxn ang="0">
                  <a:pos x="11" y="131"/>
                </a:cxn>
                <a:cxn ang="0">
                  <a:pos x="7" y="140"/>
                </a:cxn>
                <a:cxn ang="0">
                  <a:pos x="2" y="161"/>
                </a:cxn>
                <a:cxn ang="0">
                  <a:pos x="0" y="176"/>
                </a:cxn>
                <a:cxn ang="0">
                  <a:pos x="0" y="188"/>
                </a:cxn>
                <a:cxn ang="0">
                  <a:pos x="2" y="200"/>
                </a:cxn>
                <a:cxn ang="0">
                  <a:pos x="6" y="211"/>
                </a:cxn>
                <a:cxn ang="0">
                  <a:pos x="13" y="222"/>
                </a:cxn>
                <a:cxn ang="0">
                  <a:pos x="23" y="232"/>
                </a:cxn>
                <a:cxn ang="0">
                  <a:pos x="35" y="240"/>
                </a:cxn>
                <a:cxn ang="0">
                  <a:pos x="49" y="247"/>
                </a:cxn>
                <a:cxn ang="0">
                  <a:pos x="65" y="252"/>
                </a:cxn>
                <a:cxn ang="0">
                  <a:pos x="82" y="255"/>
                </a:cxn>
                <a:cxn ang="0">
                  <a:pos x="100" y="257"/>
                </a:cxn>
                <a:cxn ang="0">
                  <a:pos x="117" y="257"/>
                </a:cxn>
                <a:cxn ang="0">
                  <a:pos x="134" y="255"/>
                </a:cxn>
                <a:cxn ang="0">
                  <a:pos x="148" y="252"/>
                </a:cxn>
                <a:cxn ang="0">
                  <a:pos x="161" y="246"/>
                </a:cxn>
                <a:cxn ang="0">
                  <a:pos x="173" y="239"/>
                </a:cxn>
                <a:cxn ang="0">
                  <a:pos x="182" y="230"/>
                </a:cxn>
                <a:cxn ang="0">
                  <a:pos x="188" y="219"/>
                </a:cxn>
                <a:cxn ang="0">
                  <a:pos x="191" y="208"/>
                </a:cxn>
                <a:cxn ang="0">
                  <a:pos x="190" y="198"/>
                </a:cxn>
                <a:cxn ang="0">
                  <a:pos x="185" y="190"/>
                </a:cxn>
                <a:cxn ang="0">
                  <a:pos x="178" y="182"/>
                </a:cxn>
                <a:cxn ang="0">
                  <a:pos x="164" y="169"/>
                </a:cxn>
                <a:cxn ang="0">
                  <a:pos x="155" y="159"/>
                </a:cxn>
                <a:cxn ang="0">
                  <a:pos x="150" y="151"/>
                </a:cxn>
                <a:cxn ang="0">
                  <a:pos x="149" y="143"/>
                </a:cxn>
                <a:cxn ang="0">
                  <a:pos x="151" y="137"/>
                </a:cxn>
                <a:cxn ang="0">
                  <a:pos x="154" y="133"/>
                </a:cxn>
                <a:cxn ang="0">
                  <a:pos x="159" y="129"/>
                </a:cxn>
                <a:cxn ang="0">
                  <a:pos x="175" y="121"/>
                </a:cxn>
                <a:cxn ang="0">
                  <a:pos x="183" y="116"/>
                </a:cxn>
                <a:cxn ang="0">
                  <a:pos x="190" y="109"/>
                </a:cxn>
                <a:cxn ang="0">
                  <a:pos x="196" y="101"/>
                </a:cxn>
                <a:cxn ang="0">
                  <a:pos x="205" y="85"/>
                </a:cxn>
                <a:cxn ang="0">
                  <a:pos x="211" y="73"/>
                </a:cxn>
                <a:cxn ang="0">
                  <a:pos x="214" y="61"/>
                </a:cxn>
                <a:cxn ang="0">
                  <a:pos x="216" y="47"/>
                </a:cxn>
                <a:cxn ang="0">
                  <a:pos x="216" y="33"/>
                </a:cxn>
                <a:cxn ang="0">
                  <a:pos x="213" y="21"/>
                </a:cxn>
                <a:cxn ang="0">
                  <a:pos x="206" y="10"/>
                </a:cxn>
                <a:cxn ang="0">
                  <a:pos x="195" y="3"/>
                </a:cxn>
                <a:cxn ang="0">
                  <a:pos x="179" y="0"/>
                </a:cxn>
              </a:cxnLst>
              <a:rect l="0" t="0" r="r" b="b"/>
              <a:pathLst>
                <a:path w="216" h="257">
                  <a:moveTo>
                    <a:pt x="175" y="0"/>
                  </a:moveTo>
                  <a:lnTo>
                    <a:pt x="173" y="1"/>
                  </a:lnTo>
                  <a:lnTo>
                    <a:pt x="171" y="1"/>
                  </a:lnTo>
                  <a:lnTo>
                    <a:pt x="170" y="1"/>
                  </a:lnTo>
                  <a:lnTo>
                    <a:pt x="168" y="1"/>
                  </a:lnTo>
                  <a:lnTo>
                    <a:pt x="163" y="2"/>
                  </a:lnTo>
                  <a:lnTo>
                    <a:pt x="158" y="3"/>
                  </a:lnTo>
                  <a:lnTo>
                    <a:pt x="154" y="5"/>
                  </a:lnTo>
                  <a:lnTo>
                    <a:pt x="149" y="6"/>
                  </a:lnTo>
                  <a:lnTo>
                    <a:pt x="145" y="8"/>
                  </a:lnTo>
                  <a:lnTo>
                    <a:pt x="141" y="9"/>
                  </a:lnTo>
                  <a:lnTo>
                    <a:pt x="138" y="11"/>
                  </a:lnTo>
                  <a:lnTo>
                    <a:pt x="134" y="13"/>
                  </a:lnTo>
                  <a:lnTo>
                    <a:pt x="130" y="15"/>
                  </a:lnTo>
                  <a:lnTo>
                    <a:pt x="127" y="17"/>
                  </a:lnTo>
                  <a:lnTo>
                    <a:pt x="124" y="20"/>
                  </a:lnTo>
                  <a:lnTo>
                    <a:pt x="121" y="22"/>
                  </a:lnTo>
                  <a:lnTo>
                    <a:pt x="118" y="25"/>
                  </a:lnTo>
                  <a:lnTo>
                    <a:pt x="115" y="27"/>
                  </a:lnTo>
                  <a:lnTo>
                    <a:pt x="112" y="30"/>
                  </a:lnTo>
                  <a:lnTo>
                    <a:pt x="109" y="32"/>
                  </a:lnTo>
                  <a:lnTo>
                    <a:pt x="103" y="38"/>
                  </a:lnTo>
                  <a:lnTo>
                    <a:pt x="98" y="43"/>
                  </a:lnTo>
                  <a:lnTo>
                    <a:pt x="93" y="49"/>
                  </a:lnTo>
                  <a:lnTo>
                    <a:pt x="88" y="55"/>
                  </a:lnTo>
                  <a:lnTo>
                    <a:pt x="82" y="60"/>
                  </a:lnTo>
                  <a:lnTo>
                    <a:pt x="77" y="66"/>
                  </a:lnTo>
                  <a:lnTo>
                    <a:pt x="74" y="68"/>
                  </a:lnTo>
                  <a:lnTo>
                    <a:pt x="71" y="71"/>
                  </a:lnTo>
                  <a:lnTo>
                    <a:pt x="68" y="74"/>
                  </a:lnTo>
                  <a:lnTo>
                    <a:pt x="65" y="76"/>
                  </a:lnTo>
                  <a:lnTo>
                    <a:pt x="60" y="79"/>
                  </a:lnTo>
                  <a:lnTo>
                    <a:pt x="56" y="83"/>
                  </a:lnTo>
                  <a:lnTo>
                    <a:pt x="51" y="87"/>
                  </a:lnTo>
                  <a:lnTo>
                    <a:pt x="47" y="90"/>
                  </a:lnTo>
                  <a:lnTo>
                    <a:pt x="43" y="94"/>
                  </a:lnTo>
                  <a:lnTo>
                    <a:pt x="38" y="98"/>
                  </a:lnTo>
                  <a:lnTo>
                    <a:pt x="34" y="102"/>
                  </a:lnTo>
                  <a:lnTo>
                    <a:pt x="30" y="106"/>
                  </a:lnTo>
                  <a:lnTo>
                    <a:pt x="26" y="111"/>
                  </a:lnTo>
                  <a:lnTo>
                    <a:pt x="22" y="115"/>
                  </a:lnTo>
                  <a:lnTo>
                    <a:pt x="20" y="117"/>
                  </a:lnTo>
                  <a:lnTo>
                    <a:pt x="19" y="120"/>
                  </a:lnTo>
                  <a:lnTo>
                    <a:pt x="17" y="122"/>
                  </a:lnTo>
                  <a:lnTo>
                    <a:pt x="16" y="124"/>
                  </a:lnTo>
                  <a:lnTo>
                    <a:pt x="14" y="126"/>
                  </a:lnTo>
                  <a:lnTo>
                    <a:pt x="13" y="129"/>
                  </a:lnTo>
                  <a:lnTo>
                    <a:pt x="11" y="131"/>
                  </a:lnTo>
                  <a:lnTo>
                    <a:pt x="10" y="133"/>
                  </a:lnTo>
                  <a:lnTo>
                    <a:pt x="9" y="136"/>
                  </a:lnTo>
                  <a:lnTo>
                    <a:pt x="8" y="138"/>
                  </a:lnTo>
                  <a:lnTo>
                    <a:pt x="7" y="140"/>
                  </a:lnTo>
                  <a:lnTo>
                    <a:pt x="7" y="143"/>
                  </a:lnTo>
                  <a:lnTo>
                    <a:pt x="5" y="149"/>
                  </a:lnTo>
                  <a:lnTo>
                    <a:pt x="3" y="155"/>
                  </a:lnTo>
                  <a:lnTo>
                    <a:pt x="2" y="161"/>
                  </a:lnTo>
                  <a:lnTo>
                    <a:pt x="1" y="167"/>
                  </a:lnTo>
                  <a:lnTo>
                    <a:pt x="0" y="170"/>
                  </a:lnTo>
                  <a:lnTo>
                    <a:pt x="0" y="173"/>
                  </a:lnTo>
                  <a:lnTo>
                    <a:pt x="0" y="176"/>
                  </a:lnTo>
                  <a:lnTo>
                    <a:pt x="0" y="179"/>
                  </a:lnTo>
                  <a:lnTo>
                    <a:pt x="0" y="182"/>
                  </a:lnTo>
                  <a:lnTo>
                    <a:pt x="0" y="185"/>
                  </a:lnTo>
                  <a:lnTo>
                    <a:pt x="0" y="188"/>
                  </a:lnTo>
                  <a:lnTo>
                    <a:pt x="0" y="191"/>
                  </a:lnTo>
                  <a:lnTo>
                    <a:pt x="1" y="194"/>
                  </a:lnTo>
                  <a:lnTo>
                    <a:pt x="1" y="197"/>
                  </a:lnTo>
                  <a:lnTo>
                    <a:pt x="2" y="200"/>
                  </a:lnTo>
                  <a:lnTo>
                    <a:pt x="3" y="203"/>
                  </a:lnTo>
                  <a:lnTo>
                    <a:pt x="4" y="205"/>
                  </a:lnTo>
                  <a:lnTo>
                    <a:pt x="5" y="208"/>
                  </a:lnTo>
                  <a:lnTo>
                    <a:pt x="6" y="211"/>
                  </a:lnTo>
                  <a:lnTo>
                    <a:pt x="7" y="214"/>
                  </a:lnTo>
                  <a:lnTo>
                    <a:pt x="9" y="216"/>
                  </a:lnTo>
                  <a:lnTo>
                    <a:pt x="11" y="219"/>
                  </a:lnTo>
                  <a:lnTo>
                    <a:pt x="13" y="222"/>
                  </a:lnTo>
                  <a:lnTo>
                    <a:pt x="15" y="224"/>
                  </a:lnTo>
                  <a:lnTo>
                    <a:pt x="17" y="227"/>
                  </a:lnTo>
                  <a:lnTo>
                    <a:pt x="20" y="229"/>
                  </a:lnTo>
                  <a:lnTo>
                    <a:pt x="23" y="232"/>
                  </a:lnTo>
                  <a:lnTo>
                    <a:pt x="26" y="234"/>
                  </a:lnTo>
                  <a:lnTo>
                    <a:pt x="29" y="236"/>
                  </a:lnTo>
                  <a:lnTo>
                    <a:pt x="32" y="238"/>
                  </a:lnTo>
                  <a:lnTo>
                    <a:pt x="35" y="240"/>
                  </a:lnTo>
                  <a:lnTo>
                    <a:pt x="38" y="242"/>
                  </a:lnTo>
                  <a:lnTo>
                    <a:pt x="42" y="244"/>
                  </a:lnTo>
                  <a:lnTo>
                    <a:pt x="45" y="245"/>
                  </a:lnTo>
                  <a:lnTo>
                    <a:pt x="49" y="247"/>
                  </a:lnTo>
                  <a:lnTo>
                    <a:pt x="53" y="248"/>
                  </a:lnTo>
                  <a:lnTo>
                    <a:pt x="57" y="250"/>
                  </a:lnTo>
                  <a:lnTo>
                    <a:pt x="61" y="251"/>
                  </a:lnTo>
                  <a:lnTo>
                    <a:pt x="65" y="252"/>
                  </a:lnTo>
                  <a:lnTo>
                    <a:pt x="69" y="253"/>
                  </a:lnTo>
                  <a:lnTo>
                    <a:pt x="74" y="254"/>
                  </a:lnTo>
                  <a:lnTo>
                    <a:pt x="78" y="255"/>
                  </a:lnTo>
                  <a:lnTo>
                    <a:pt x="82" y="255"/>
                  </a:lnTo>
                  <a:lnTo>
                    <a:pt x="87" y="256"/>
                  </a:lnTo>
                  <a:lnTo>
                    <a:pt x="91" y="256"/>
                  </a:lnTo>
                  <a:lnTo>
                    <a:pt x="96" y="257"/>
                  </a:lnTo>
                  <a:lnTo>
                    <a:pt x="100" y="257"/>
                  </a:lnTo>
                  <a:lnTo>
                    <a:pt x="104" y="257"/>
                  </a:lnTo>
                  <a:lnTo>
                    <a:pt x="109" y="257"/>
                  </a:lnTo>
                  <a:lnTo>
                    <a:pt x="113" y="257"/>
                  </a:lnTo>
                  <a:lnTo>
                    <a:pt x="117" y="257"/>
                  </a:lnTo>
                  <a:lnTo>
                    <a:pt x="122" y="257"/>
                  </a:lnTo>
                  <a:lnTo>
                    <a:pt x="126" y="256"/>
                  </a:lnTo>
                  <a:lnTo>
                    <a:pt x="130" y="256"/>
                  </a:lnTo>
                  <a:lnTo>
                    <a:pt x="134" y="255"/>
                  </a:lnTo>
                  <a:lnTo>
                    <a:pt x="137" y="254"/>
                  </a:lnTo>
                  <a:lnTo>
                    <a:pt x="141" y="254"/>
                  </a:lnTo>
                  <a:lnTo>
                    <a:pt x="145" y="253"/>
                  </a:lnTo>
                  <a:lnTo>
                    <a:pt x="148" y="252"/>
                  </a:lnTo>
                  <a:lnTo>
                    <a:pt x="151" y="251"/>
                  </a:lnTo>
                  <a:lnTo>
                    <a:pt x="155" y="249"/>
                  </a:lnTo>
                  <a:lnTo>
                    <a:pt x="158" y="248"/>
                  </a:lnTo>
                  <a:lnTo>
                    <a:pt x="161" y="246"/>
                  </a:lnTo>
                  <a:lnTo>
                    <a:pt x="164" y="245"/>
                  </a:lnTo>
                  <a:lnTo>
                    <a:pt x="167" y="243"/>
                  </a:lnTo>
                  <a:lnTo>
                    <a:pt x="170" y="241"/>
                  </a:lnTo>
                  <a:lnTo>
                    <a:pt x="173" y="239"/>
                  </a:lnTo>
                  <a:lnTo>
                    <a:pt x="175" y="237"/>
                  </a:lnTo>
                  <a:lnTo>
                    <a:pt x="178" y="234"/>
                  </a:lnTo>
                  <a:lnTo>
                    <a:pt x="180" y="232"/>
                  </a:lnTo>
                  <a:lnTo>
                    <a:pt x="182" y="230"/>
                  </a:lnTo>
                  <a:lnTo>
                    <a:pt x="184" y="227"/>
                  </a:lnTo>
                  <a:lnTo>
                    <a:pt x="185" y="225"/>
                  </a:lnTo>
                  <a:lnTo>
                    <a:pt x="187" y="222"/>
                  </a:lnTo>
                  <a:lnTo>
                    <a:pt x="188" y="219"/>
                  </a:lnTo>
                  <a:lnTo>
                    <a:pt x="189" y="217"/>
                  </a:lnTo>
                  <a:lnTo>
                    <a:pt x="190" y="214"/>
                  </a:lnTo>
                  <a:lnTo>
                    <a:pt x="191" y="211"/>
                  </a:lnTo>
                  <a:lnTo>
                    <a:pt x="191" y="208"/>
                  </a:lnTo>
                  <a:lnTo>
                    <a:pt x="191" y="206"/>
                  </a:lnTo>
                  <a:lnTo>
                    <a:pt x="191" y="203"/>
                  </a:lnTo>
                  <a:lnTo>
                    <a:pt x="190" y="201"/>
                  </a:lnTo>
                  <a:lnTo>
                    <a:pt x="190" y="198"/>
                  </a:lnTo>
                  <a:lnTo>
                    <a:pt x="189" y="196"/>
                  </a:lnTo>
                  <a:lnTo>
                    <a:pt x="188" y="194"/>
                  </a:lnTo>
                  <a:lnTo>
                    <a:pt x="186" y="192"/>
                  </a:lnTo>
                  <a:lnTo>
                    <a:pt x="185" y="190"/>
                  </a:lnTo>
                  <a:lnTo>
                    <a:pt x="183" y="188"/>
                  </a:lnTo>
                  <a:lnTo>
                    <a:pt x="181" y="186"/>
                  </a:lnTo>
                  <a:lnTo>
                    <a:pt x="180" y="184"/>
                  </a:lnTo>
                  <a:lnTo>
                    <a:pt x="178" y="182"/>
                  </a:lnTo>
                  <a:lnTo>
                    <a:pt x="176" y="180"/>
                  </a:lnTo>
                  <a:lnTo>
                    <a:pt x="172" y="176"/>
                  </a:lnTo>
                  <a:lnTo>
                    <a:pt x="167" y="173"/>
                  </a:lnTo>
                  <a:lnTo>
                    <a:pt x="164" y="169"/>
                  </a:lnTo>
                  <a:lnTo>
                    <a:pt x="160" y="165"/>
                  </a:lnTo>
                  <a:lnTo>
                    <a:pt x="158" y="163"/>
                  </a:lnTo>
                  <a:lnTo>
                    <a:pt x="156" y="161"/>
                  </a:lnTo>
                  <a:lnTo>
                    <a:pt x="155" y="159"/>
                  </a:lnTo>
                  <a:lnTo>
                    <a:pt x="153" y="157"/>
                  </a:lnTo>
                  <a:lnTo>
                    <a:pt x="152" y="155"/>
                  </a:lnTo>
                  <a:lnTo>
                    <a:pt x="151" y="153"/>
                  </a:lnTo>
                  <a:lnTo>
                    <a:pt x="150" y="151"/>
                  </a:lnTo>
                  <a:lnTo>
                    <a:pt x="150" y="148"/>
                  </a:lnTo>
                  <a:lnTo>
                    <a:pt x="150" y="147"/>
                  </a:lnTo>
                  <a:lnTo>
                    <a:pt x="149" y="145"/>
                  </a:lnTo>
                  <a:lnTo>
                    <a:pt x="149" y="143"/>
                  </a:lnTo>
                  <a:lnTo>
                    <a:pt x="149" y="141"/>
                  </a:lnTo>
                  <a:lnTo>
                    <a:pt x="150" y="140"/>
                  </a:lnTo>
                  <a:lnTo>
                    <a:pt x="150" y="139"/>
                  </a:lnTo>
                  <a:lnTo>
                    <a:pt x="151" y="137"/>
                  </a:lnTo>
                  <a:lnTo>
                    <a:pt x="151" y="136"/>
                  </a:lnTo>
                  <a:lnTo>
                    <a:pt x="152" y="135"/>
                  </a:lnTo>
                  <a:lnTo>
                    <a:pt x="153" y="134"/>
                  </a:lnTo>
                  <a:lnTo>
                    <a:pt x="154" y="133"/>
                  </a:lnTo>
                  <a:lnTo>
                    <a:pt x="155" y="132"/>
                  </a:lnTo>
                  <a:lnTo>
                    <a:pt x="156" y="131"/>
                  </a:lnTo>
                  <a:lnTo>
                    <a:pt x="157" y="130"/>
                  </a:lnTo>
                  <a:lnTo>
                    <a:pt x="159" y="129"/>
                  </a:lnTo>
                  <a:lnTo>
                    <a:pt x="160" y="128"/>
                  </a:lnTo>
                  <a:lnTo>
                    <a:pt x="166" y="125"/>
                  </a:lnTo>
                  <a:lnTo>
                    <a:pt x="172" y="122"/>
                  </a:lnTo>
                  <a:lnTo>
                    <a:pt x="175" y="121"/>
                  </a:lnTo>
                  <a:lnTo>
                    <a:pt x="178" y="119"/>
                  </a:lnTo>
                  <a:lnTo>
                    <a:pt x="180" y="118"/>
                  </a:lnTo>
                  <a:lnTo>
                    <a:pt x="181" y="117"/>
                  </a:lnTo>
                  <a:lnTo>
                    <a:pt x="183" y="116"/>
                  </a:lnTo>
                  <a:lnTo>
                    <a:pt x="184" y="115"/>
                  </a:lnTo>
                  <a:lnTo>
                    <a:pt x="186" y="113"/>
                  </a:lnTo>
                  <a:lnTo>
                    <a:pt x="188" y="111"/>
                  </a:lnTo>
                  <a:lnTo>
                    <a:pt x="190" y="109"/>
                  </a:lnTo>
                  <a:lnTo>
                    <a:pt x="191" y="107"/>
                  </a:lnTo>
                  <a:lnTo>
                    <a:pt x="193" y="105"/>
                  </a:lnTo>
                  <a:lnTo>
                    <a:pt x="195" y="103"/>
                  </a:lnTo>
                  <a:lnTo>
                    <a:pt x="196" y="101"/>
                  </a:lnTo>
                  <a:lnTo>
                    <a:pt x="198" y="99"/>
                  </a:lnTo>
                  <a:lnTo>
                    <a:pt x="200" y="94"/>
                  </a:lnTo>
                  <a:lnTo>
                    <a:pt x="203" y="90"/>
                  </a:lnTo>
                  <a:lnTo>
                    <a:pt x="205" y="85"/>
                  </a:lnTo>
                  <a:lnTo>
                    <a:pt x="207" y="81"/>
                  </a:lnTo>
                  <a:lnTo>
                    <a:pt x="208" y="79"/>
                  </a:lnTo>
                  <a:lnTo>
                    <a:pt x="209" y="76"/>
                  </a:lnTo>
                  <a:lnTo>
                    <a:pt x="211" y="73"/>
                  </a:lnTo>
                  <a:lnTo>
                    <a:pt x="212" y="70"/>
                  </a:lnTo>
                  <a:lnTo>
                    <a:pt x="212" y="67"/>
                  </a:lnTo>
                  <a:lnTo>
                    <a:pt x="213" y="64"/>
                  </a:lnTo>
                  <a:lnTo>
                    <a:pt x="214" y="61"/>
                  </a:lnTo>
                  <a:lnTo>
                    <a:pt x="215" y="57"/>
                  </a:lnTo>
                  <a:lnTo>
                    <a:pt x="215" y="54"/>
                  </a:lnTo>
                  <a:lnTo>
                    <a:pt x="216" y="51"/>
                  </a:lnTo>
                  <a:lnTo>
                    <a:pt x="216" y="47"/>
                  </a:lnTo>
                  <a:lnTo>
                    <a:pt x="216" y="44"/>
                  </a:lnTo>
                  <a:lnTo>
                    <a:pt x="216" y="40"/>
                  </a:lnTo>
                  <a:lnTo>
                    <a:pt x="216" y="37"/>
                  </a:lnTo>
                  <a:lnTo>
                    <a:pt x="216" y="33"/>
                  </a:lnTo>
                  <a:lnTo>
                    <a:pt x="215" y="30"/>
                  </a:lnTo>
                  <a:lnTo>
                    <a:pt x="215" y="27"/>
                  </a:lnTo>
                  <a:lnTo>
                    <a:pt x="214" y="24"/>
                  </a:lnTo>
                  <a:lnTo>
                    <a:pt x="213" y="21"/>
                  </a:lnTo>
                  <a:lnTo>
                    <a:pt x="211" y="18"/>
                  </a:lnTo>
                  <a:lnTo>
                    <a:pt x="210" y="15"/>
                  </a:lnTo>
                  <a:lnTo>
                    <a:pt x="208" y="12"/>
                  </a:lnTo>
                  <a:lnTo>
                    <a:pt x="206" y="10"/>
                  </a:lnTo>
                  <a:lnTo>
                    <a:pt x="204" y="8"/>
                  </a:lnTo>
                  <a:lnTo>
                    <a:pt x="201" y="6"/>
                  </a:lnTo>
                  <a:lnTo>
                    <a:pt x="198" y="4"/>
                  </a:lnTo>
                  <a:lnTo>
                    <a:pt x="195" y="3"/>
                  </a:lnTo>
                  <a:lnTo>
                    <a:pt x="192" y="2"/>
                  </a:lnTo>
                  <a:lnTo>
                    <a:pt x="188" y="1"/>
                  </a:lnTo>
                  <a:lnTo>
                    <a:pt x="184" y="0"/>
                  </a:lnTo>
                  <a:lnTo>
                    <a:pt x="179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E4D6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7"/>
            <p:cNvSpPr>
              <a:spLocks/>
            </p:cNvSpPr>
            <p:nvPr/>
          </p:nvSpPr>
          <p:spPr bwMode="auto">
            <a:xfrm>
              <a:off x="2355851" y="3651251"/>
              <a:ext cx="552450" cy="200025"/>
            </a:xfrm>
            <a:custGeom>
              <a:avLst/>
              <a:gdLst/>
              <a:ahLst/>
              <a:cxnLst>
                <a:cxn ang="0">
                  <a:pos x="16" y="7"/>
                </a:cxn>
                <a:cxn ang="0">
                  <a:pos x="11" y="13"/>
                </a:cxn>
                <a:cxn ang="0">
                  <a:pos x="7" y="20"/>
                </a:cxn>
                <a:cxn ang="0">
                  <a:pos x="4" y="26"/>
                </a:cxn>
                <a:cxn ang="0">
                  <a:pos x="3" y="31"/>
                </a:cxn>
                <a:cxn ang="0">
                  <a:pos x="1" y="35"/>
                </a:cxn>
                <a:cxn ang="0">
                  <a:pos x="1" y="41"/>
                </a:cxn>
                <a:cxn ang="0">
                  <a:pos x="0" y="46"/>
                </a:cxn>
                <a:cxn ang="0">
                  <a:pos x="1" y="52"/>
                </a:cxn>
                <a:cxn ang="0">
                  <a:pos x="2" y="57"/>
                </a:cxn>
                <a:cxn ang="0">
                  <a:pos x="4" y="63"/>
                </a:cxn>
                <a:cxn ang="0">
                  <a:pos x="7" y="69"/>
                </a:cxn>
                <a:cxn ang="0">
                  <a:pos x="10" y="75"/>
                </a:cxn>
                <a:cxn ang="0">
                  <a:pos x="14" y="80"/>
                </a:cxn>
                <a:cxn ang="0">
                  <a:pos x="19" y="85"/>
                </a:cxn>
                <a:cxn ang="0">
                  <a:pos x="25" y="90"/>
                </a:cxn>
                <a:cxn ang="0">
                  <a:pos x="31" y="94"/>
                </a:cxn>
                <a:cxn ang="0">
                  <a:pos x="39" y="98"/>
                </a:cxn>
                <a:cxn ang="0">
                  <a:pos x="46" y="102"/>
                </a:cxn>
                <a:cxn ang="0">
                  <a:pos x="55" y="105"/>
                </a:cxn>
                <a:cxn ang="0">
                  <a:pos x="65" y="109"/>
                </a:cxn>
                <a:cxn ang="0">
                  <a:pos x="75" y="112"/>
                </a:cxn>
                <a:cxn ang="0">
                  <a:pos x="87" y="114"/>
                </a:cxn>
                <a:cxn ang="0">
                  <a:pos x="99" y="117"/>
                </a:cxn>
                <a:cxn ang="0">
                  <a:pos x="112" y="119"/>
                </a:cxn>
                <a:cxn ang="0">
                  <a:pos x="126" y="121"/>
                </a:cxn>
                <a:cxn ang="0">
                  <a:pos x="141" y="123"/>
                </a:cxn>
                <a:cxn ang="0">
                  <a:pos x="157" y="125"/>
                </a:cxn>
                <a:cxn ang="0">
                  <a:pos x="173" y="126"/>
                </a:cxn>
                <a:cxn ang="0">
                  <a:pos x="189" y="126"/>
                </a:cxn>
                <a:cxn ang="0">
                  <a:pos x="205" y="126"/>
                </a:cxn>
                <a:cxn ang="0">
                  <a:pos x="221" y="125"/>
                </a:cxn>
                <a:cxn ang="0">
                  <a:pos x="236" y="123"/>
                </a:cxn>
                <a:cxn ang="0">
                  <a:pos x="251" y="121"/>
                </a:cxn>
                <a:cxn ang="0">
                  <a:pos x="265" y="119"/>
                </a:cxn>
                <a:cxn ang="0">
                  <a:pos x="279" y="115"/>
                </a:cxn>
                <a:cxn ang="0">
                  <a:pos x="291" y="112"/>
                </a:cxn>
                <a:cxn ang="0">
                  <a:pos x="303" y="108"/>
                </a:cxn>
                <a:cxn ang="0">
                  <a:pos x="313" y="103"/>
                </a:cxn>
                <a:cxn ang="0">
                  <a:pos x="323" y="98"/>
                </a:cxn>
                <a:cxn ang="0">
                  <a:pos x="330" y="93"/>
                </a:cxn>
                <a:cxn ang="0">
                  <a:pos x="337" y="87"/>
                </a:cxn>
                <a:cxn ang="0">
                  <a:pos x="341" y="81"/>
                </a:cxn>
                <a:cxn ang="0">
                  <a:pos x="344" y="74"/>
                </a:cxn>
                <a:cxn ang="0">
                  <a:pos x="346" y="68"/>
                </a:cxn>
                <a:cxn ang="0">
                  <a:pos x="348" y="61"/>
                </a:cxn>
                <a:cxn ang="0">
                  <a:pos x="348" y="54"/>
                </a:cxn>
                <a:cxn ang="0">
                  <a:pos x="348" y="48"/>
                </a:cxn>
                <a:cxn ang="0">
                  <a:pos x="347" y="41"/>
                </a:cxn>
                <a:cxn ang="0">
                  <a:pos x="346" y="35"/>
                </a:cxn>
                <a:cxn ang="0">
                  <a:pos x="344" y="29"/>
                </a:cxn>
                <a:cxn ang="0">
                  <a:pos x="341" y="20"/>
                </a:cxn>
                <a:cxn ang="0">
                  <a:pos x="337" y="11"/>
                </a:cxn>
                <a:cxn ang="0">
                  <a:pos x="333" y="2"/>
                </a:cxn>
                <a:cxn ang="0">
                  <a:pos x="17" y="6"/>
                </a:cxn>
              </a:cxnLst>
              <a:rect l="0" t="0" r="r" b="b"/>
              <a:pathLst>
                <a:path w="348" h="126">
                  <a:moveTo>
                    <a:pt x="17" y="6"/>
                  </a:moveTo>
                  <a:lnTo>
                    <a:pt x="16" y="7"/>
                  </a:lnTo>
                  <a:lnTo>
                    <a:pt x="13" y="10"/>
                  </a:lnTo>
                  <a:lnTo>
                    <a:pt x="11" y="13"/>
                  </a:lnTo>
                  <a:lnTo>
                    <a:pt x="9" y="16"/>
                  </a:lnTo>
                  <a:lnTo>
                    <a:pt x="7" y="20"/>
                  </a:lnTo>
                  <a:lnTo>
                    <a:pt x="5" y="24"/>
                  </a:lnTo>
                  <a:lnTo>
                    <a:pt x="4" y="26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2" y="33"/>
                  </a:lnTo>
                  <a:lnTo>
                    <a:pt x="1" y="35"/>
                  </a:lnTo>
                  <a:lnTo>
                    <a:pt x="1" y="38"/>
                  </a:lnTo>
                  <a:lnTo>
                    <a:pt x="1" y="41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0" y="49"/>
                  </a:lnTo>
                  <a:lnTo>
                    <a:pt x="1" y="52"/>
                  </a:lnTo>
                  <a:lnTo>
                    <a:pt x="1" y="54"/>
                  </a:lnTo>
                  <a:lnTo>
                    <a:pt x="2" y="57"/>
                  </a:lnTo>
                  <a:lnTo>
                    <a:pt x="3" y="60"/>
                  </a:lnTo>
                  <a:lnTo>
                    <a:pt x="4" y="63"/>
                  </a:lnTo>
                  <a:lnTo>
                    <a:pt x="5" y="66"/>
                  </a:lnTo>
                  <a:lnTo>
                    <a:pt x="7" y="69"/>
                  </a:lnTo>
                  <a:lnTo>
                    <a:pt x="8" y="72"/>
                  </a:lnTo>
                  <a:lnTo>
                    <a:pt x="10" y="75"/>
                  </a:lnTo>
                  <a:lnTo>
                    <a:pt x="12" y="77"/>
                  </a:lnTo>
                  <a:lnTo>
                    <a:pt x="14" y="80"/>
                  </a:lnTo>
                  <a:lnTo>
                    <a:pt x="17" y="83"/>
                  </a:lnTo>
                  <a:lnTo>
                    <a:pt x="19" y="85"/>
                  </a:lnTo>
                  <a:lnTo>
                    <a:pt x="22" y="87"/>
                  </a:lnTo>
                  <a:lnTo>
                    <a:pt x="25" y="90"/>
                  </a:lnTo>
                  <a:lnTo>
                    <a:pt x="28" y="92"/>
                  </a:lnTo>
                  <a:lnTo>
                    <a:pt x="31" y="94"/>
                  </a:lnTo>
                  <a:lnTo>
                    <a:pt x="35" y="96"/>
                  </a:lnTo>
                  <a:lnTo>
                    <a:pt x="39" y="98"/>
                  </a:lnTo>
                  <a:lnTo>
                    <a:pt x="42" y="100"/>
                  </a:lnTo>
                  <a:lnTo>
                    <a:pt x="46" y="102"/>
                  </a:lnTo>
                  <a:lnTo>
                    <a:pt x="51" y="104"/>
                  </a:lnTo>
                  <a:lnTo>
                    <a:pt x="55" y="105"/>
                  </a:lnTo>
                  <a:lnTo>
                    <a:pt x="60" y="107"/>
                  </a:lnTo>
                  <a:lnTo>
                    <a:pt x="65" y="109"/>
                  </a:lnTo>
                  <a:lnTo>
                    <a:pt x="70" y="110"/>
                  </a:lnTo>
                  <a:lnTo>
                    <a:pt x="75" y="112"/>
                  </a:lnTo>
                  <a:lnTo>
                    <a:pt x="81" y="113"/>
                  </a:lnTo>
                  <a:lnTo>
                    <a:pt x="87" y="114"/>
                  </a:lnTo>
                  <a:lnTo>
                    <a:pt x="93" y="116"/>
                  </a:lnTo>
                  <a:lnTo>
                    <a:pt x="99" y="117"/>
                  </a:lnTo>
                  <a:lnTo>
                    <a:pt x="105" y="118"/>
                  </a:lnTo>
                  <a:lnTo>
                    <a:pt x="112" y="119"/>
                  </a:lnTo>
                  <a:lnTo>
                    <a:pt x="119" y="120"/>
                  </a:lnTo>
                  <a:lnTo>
                    <a:pt x="126" y="121"/>
                  </a:lnTo>
                  <a:lnTo>
                    <a:pt x="133" y="122"/>
                  </a:lnTo>
                  <a:lnTo>
                    <a:pt x="141" y="123"/>
                  </a:lnTo>
                  <a:lnTo>
                    <a:pt x="149" y="124"/>
                  </a:lnTo>
                  <a:lnTo>
                    <a:pt x="157" y="125"/>
                  </a:lnTo>
                  <a:lnTo>
                    <a:pt x="165" y="125"/>
                  </a:lnTo>
                  <a:lnTo>
                    <a:pt x="173" y="126"/>
                  </a:lnTo>
                  <a:lnTo>
                    <a:pt x="181" y="126"/>
                  </a:lnTo>
                  <a:lnTo>
                    <a:pt x="189" y="126"/>
                  </a:lnTo>
                  <a:lnTo>
                    <a:pt x="197" y="126"/>
                  </a:lnTo>
                  <a:lnTo>
                    <a:pt x="205" y="126"/>
                  </a:lnTo>
                  <a:lnTo>
                    <a:pt x="213" y="125"/>
                  </a:lnTo>
                  <a:lnTo>
                    <a:pt x="221" y="125"/>
                  </a:lnTo>
                  <a:lnTo>
                    <a:pt x="229" y="124"/>
                  </a:lnTo>
                  <a:lnTo>
                    <a:pt x="236" y="123"/>
                  </a:lnTo>
                  <a:lnTo>
                    <a:pt x="244" y="122"/>
                  </a:lnTo>
                  <a:lnTo>
                    <a:pt x="251" y="121"/>
                  </a:lnTo>
                  <a:lnTo>
                    <a:pt x="258" y="120"/>
                  </a:lnTo>
                  <a:lnTo>
                    <a:pt x="265" y="119"/>
                  </a:lnTo>
                  <a:lnTo>
                    <a:pt x="272" y="117"/>
                  </a:lnTo>
                  <a:lnTo>
                    <a:pt x="279" y="115"/>
                  </a:lnTo>
                  <a:lnTo>
                    <a:pt x="285" y="114"/>
                  </a:lnTo>
                  <a:lnTo>
                    <a:pt x="291" y="112"/>
                  </a:lnTo>
                  <a:lnTo>
                    <a:pt x="297" y="110"/>
                  </a:lnTo>
                  <a:lnTo>
                    <a:pt x="303" y="108"/>
                  </a:lnTo>
                  <a:lnTo>
                    <a:pt x="308" y="106"/>
                  </a:lnTo>
                  <a:lnTo>
                    <a:pt x="313" y="103"/>
                  </a:lnTo>
                  <a:lnTo>
                    <a:pt x="318" y="101"/>
                  </a:lnTo>
                  <a:lnTo>
                    <a:pt x="323" y="98"/>
                  </a:lnTo>
                  <a:lnTo>
                    <a:pt x="327" y="96"/>
                  </a:lnTo>
                  <a:lnTo>
                    <a:pt x="330" y="93"/>
                  </a:lnTo>
                  <a:lnTo>
                    <a:pt x="334" y="90"/>
                  </a:lnTo>
                  <a:lnTo>
                    <a:pt x="337" y="87"/>
                  </a:lnTo>
                  <a:lnTo>
                    <a:pt x="339" y="84"/>
                  </a:lnTo>
                  <a:lnTo>
                    <a:pt x="341" y="81"/>
                  </a:lnTo>
                  <a:lnTo>
                    <a:pt x="343" y="78"/>
                  </a:lnTo>
                  <a:lnTo>
                    <a:pt x="344" y="74"/>
                  </a:lnTo>
                  <a:lnTo>
                    <a:pt x="345" y="71"/>
                  </a:lnTo>
                  <a:lnTo>
                    <a:pt x="346" y="68"/>
                  </a:lnTo>
                  <a:lnTo>
                    <a:pt x="347" y="64"/>
                  </a:lnTo>
                  <a:lnTo>
                    <a:pt x="348" y="61"/>
                  </a:lnTo>
                  <a:lnTo>
                    <a:pt x="348" y="58"/>
                  </a:lnTo>
                  <a:lnTo>
                    <a:pt x="348" y="54"/>
                  </a:lnTo>
                  <a:lnTo>
                    <a:pt x="348" y="51"/>
                  </a:lnTo>
                  <a:lnTo>
                    <a:pt x="348" y="48"/>
                  </a:lnTo>
                  <a:lnTo>
                    <a:pt x="347" y="44"/>
                  </a:lnTo>
                  <a:lnTo>
                    <a:pt x="347" y="41"/>
                  </a:lnTo>
                  <a:lnTo>
                    <a:pt x="346" y="38"/>
                  </a:lnTo>
                  <a:lnTo>
                    <a:pt x="346" y="35"/>
                  </a:lnTo>
                  <a:lnTo>
                    <a:pt x="345" y="32"/>
                  </a:lnTo>
                  <a:lnTo>
                    <a:pt x="344" y="29"/>
                  </a:lnTo>
                  <a:lnTo>
                    <a:pt x="343" y="26"/>
                  </a:lnTo>
                  <a:lnTo>
                    <a:pt x="341" y="20"/>
                  </a:lnTo>
                  <a:lnTo>
                    <a:pt x="339" y="15"/>
                  </a:lnTo>
                  <a:lnTo>
                    <a:pt x="337" y="11"/>
                  </a:lnTo>
                  <a:lnTo>
                    <a:pt x="336" y="7"/>
                  </a:lnTo>
                  <a:lnTo>
                    <a:pt x="333" y="2"/>
                  </a:lnTo>
                  <a:lnTo>
                    <a:pt x="331" y="0"/>
                  </a:lnTo>
                  <a:lnTo>
                    <a:pt x="17" y="6"/>
                  </a:lnTo>
                  <a:close/>
                </a:path>
              </a:pathLst>
            </a:custGeom>
            <a:solidFill>
              <a:srgbClr val="EDC7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8"/>
            <p:cNvSpPr>
              <a:spLocks/>
            </p:cNvSpPr>
            <p:nvPr/>
          </p:nvSpPr>
          <p:spPr bwMode="auto">
            <a:xfrm>
              <a:off x="2379663" y="3636963"/>
              <a:ext cx="504825" cy="200025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0" y="14"/>
                </a:cxn>
                <a:cxn ang="0">
                  <a:pos x="6" y="20"/>
                </a:cxn>
                <a:cxn ang="0">
                  <a:pos x="4" y="26"/>
                </a:cxn>
                <a:cxn ang="0">
                  <a:pos x="2" y="31"/>
                </a:cxn>
                <a:cxn ang="0">
                  <a:pos x="1" y="36"/>
                </a:cxn>
                <a:cxn ang="0">
                  <a:pos x="0" y="41"/>
                </a:cxn>
                <a:cxn ang="0">
                  <a:pos x="0" y="46"/>
                </a:cxn>
                <a:cxn ang="0">
                  <a:pos x="0" y="52"/>
                </a:cxn>
                <a:cxn ang="0">
                  <a:pos x="1" y="58"/>
                </a:cxn>
                <a:cxn ang="0">
                  <a:pos x="3" y="63"/>
                </a:cxn>
                <a:cxn ang="0">
                  <a:pos x="6" y="69"/>
                </a:cxn>
                <a:cxn ang="0">
                  <a:pos x="9" y="75"/>
                </a:cxn>
                <a:cxn ang="0">
                  <a:pos x="13" y="80"/>
                </a:cxn>
                <a:cxn ang="0">
                  <a:pos x="17" y="85"/>
                </a:cxn>
                <a:cxn ang="0">
                  <a:pos x="22" y="90"/>
                </a:cxn>
                <a:cxn ang="0">
                  <a:pos x="28" y="94"/>
                </a:cxn>
                <a:cxn ang="0">
                  <a:pos x="35" y="98"/>
                </a:cxn>
                <a:cxn ang="0">
                  <a:pos x="42" y="102"/>
                </a:cxn>
                <a:cxn ang="0">
                  <a:pos x="50" y="106"/>
                </a:cxn>
                <a:cxn ang="0">
                  <a:pos x="59" y="109"/>
                </a:cxn>
                <a:cxn ang="0">
                  <a:pos x="69" y="112"/>
                </a:cxn>
                <a:cxn ang="0">
                  <a:pos x="79" y="115"/>
                </a:cxn>
                <a:cxn ang="0">
                  <a:pos x="90" y="117"/>
                </a:cxn>
                <a:cxn ang="0">
                  <a:pos x="102" y="120"/>
                </a:cxn>
                <a:cxn ang="0">
                  <a:pos x="115" y="122"/>
                </a:cxn>
                <a:cxn ang="0">
                  <a:pos x="129" y="123"/>
                </a:cxn>
                <a:cxn ang="0">
                  <a:pos x="143" y="125"/>
                </a:cxn>
                <a:cxn ang="0">
                  <a:pos x="158" y="126"/>
                </a:cxn>
                <a:cxn ang="0">
                  <a:pos x="173" y="126"/>
                </a:cxn>
                <a:cxn ang="0">
                  <a:pos x="188" y="126"/>
                </a:cxn>
                <a:cxn ang="0">
                  <a:pos x="202" y="125"/>
                </a:cxn>
                <a:cxn ang="0">
                  <a:pos x="216" y="124"/>
                </a:cxn>
                <a:cxn ang="0">
                  <a:pos x="230" y="121"/>
                </a:cxn>
                <a:cxn ang="0">
                  <a:pos x="243" y="119"/>
                </a:cxn>
                <a:cxn ang="0">
                  <a:pos x="255" y="116"/>
                </a:cxn>
                <a:cxn ang="0">
                  <a:pos x="267" y="112"/>
                </a:cxn>
                <a:cxn ang="0">
                  <a:pos x="277" y="108"/>
                </a:cxn>
                <a:cxn ang="0">
                  <a:pos x="287" y="103"/>
                </a:cxn>
                <a:cxn ang="0">
                  <a:pos x="295" y="99"/>
                </a:cxn>
                <a:cxn ang="0">
                  <a:pos x="302" y="93"/>
                </a:cxn>
                <a:cxn ang="0">
                  <a:pos x="308" y="87"/>
                </a:cxn>
                <a:cxn ang="0">
                  <a:pos x="312" y="81"/>
                </a:cxn>
                <a:cxn ang="0">
                  <a:pos x="315" y="75"/>
                </a:cxn>
                <a:cxn ang="0">
                  <a:pos x="317" y="68"/>
                </a:cxn>
                <a:cxn ang="0">
                  <a:pos x="318" y="61"/>
                </a:cxn>
                <a:cxn ang="0">
                  <a:pos x="318" y="55"/>
                </a:cxn>
                <a:cxn ang="0">
                  <a:pos x="318" y="48"/>
                </a:cxn>
                <a:cxn ang="0">
                  <a:pos x="317" y="41"/>
                </a:cxn>
                <a:cxn ang="0">
                  <a:pos x="316" y="35"/>
                </a:cxn>
                <a:cxn ang="0">
                  <a:pos x="315" y="29"/>
                </a:cxn>
                <a:cxn ang="0">
                  <a:pos x="312" y="21"/>
                </a:cxn>
                <a:cxn ang="0">
                  <a:pos x="309" y="11"/>
                </a:cxn>
                <a:cxn ang="0">
                  <a:pos x="304" y="2"/>
                </a:cxn>
                <a:cxn ang="0">
                  <a:pos x="15" y="6"/>
                </a:cxn>
              </a:cxnLst>
              <a:rect l="0" t="0" r="r" b="b"/>
              <a:pathLst>
                <a:path w="318" h="126">
                  <a:moveTo>
                    <a:pt x="15" y="6"/>
                  </a:moveTo>
                  <a:lnTo>
                    <a:pt x="14" y="7"/>
                  </a:lnTo>
                  <a:lnTo>
                    <a:pt x="11" y="11"/>
                  </a:lnTo>
                  <a:lnTo>
                    <a:pt x="10" y="14"/>
                  </a:lnTo>
                  <a:lnTo>
                    <a:pt x="8" y="17"/>
                  </a:lnTo>
                  <a:lnTo>
                    <a:pt x="6" y="20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3" y="29"/>
                  </a:lnTo>
                  <a:lnTo>
                    <a:pt x="2" y="31"/>
                  </a:lnTo>
                  <a:lnTo>
                    <a:pt x="1" y="33"/>
                  </a:lnTo>
                  <a:lnTo>
                    <a:pt x="1" y="36"/>
                  </a:lnTo>
                  <a:lnTo>
                    <a:pt x="1" y="38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0" y="49"/>
                  </a:lnTo>
                  <a:lnTo>
                    <a:pt x="0" y="52"/>
                  </a:lnTo>
                  <a:lnTo>
                    <a:pt x="1" y="55"/>
                  </a:lnTo>
                  <a:lnTo>
                    <a:pt x="1" y="58"/>
                  </a:lnTo>
                  <a:lnTo>
                    <a:pt x="2" y="61"/>
                  </a:lnTo>
                  <a:lnTo>
                    <a:pt x="3" y="63"/>
                  </a:lnTo>
                  <a:lnTo>
                    <a:pt x="4" y="67"/>
                  </a:lnTo>
                  <a:lnTo>
                    <a:pt x="6" y="69"/>
                  </a:lnTo>
                  <a:lnTo>
                    <a:pt x="7" y="72"/>
                  </a:lnTo>
                  <a:lnTo>
                    <a:pt x="9" y="75"/>
                  </a:lnTo>
                  <a:lnTo>
                    <a:pt x="11" y="78"/>
                  </a:lnTo>
                  <a:lnTo>
                    <a:pt x="13" y="80"/>
                  </a:lnTo>
                  <a:lnTo>
                    <a:pt x="15" y="83"/>
                  </a:lnTo>
                  <a:lnTo>
                    <a:pt x="17" y="85"/>
                  </a:lnTo>
                  <a:lnTo>
                    <a:pt x="20" y="88"/>
                  </a:lnTo>
                  <a:lnTo>
                    <a:pt x="22" y="90"/>
                  </a:lnTo>
                  <a:lnTo>
                    <a:pt x="25" y="92"/>
                  </a:lnTo>
                  <a:lnTo>
                    <a:pt x="28" y="94"/>
                  </a:lnTo>
                  <a:lnTo>
                    <a:pt x="32" y="96"/>
                  </a:lnTo>
                  <a:lnTo>
                    <a:pt x="35" y="98"/>
                  </a:lnTo>
                  <a:lnTo>
                    <a:pt x="38" y="100"/>
                  </a:lnTo>
                  <a:lnTo>
                    <a:pt x="42" y="102"/>
                  </a:lnTo>
                  <a:lnTo>
                    <a:pt x="46" y="104"/>
                  </a:lnTo>
                  <a:lnTo>
                    <a:pt x="50" y="106"/>
                  </a:lnTo>
                  <a:lnTo>
                    <a:pt x="55" y="107"/>
                  </a:lnTo>
                  <a:lnTo>
                    <a:pt x="59" y="109"/>
                  </a:lnTo>
                  <a:lnTo>
                    <a:pt x="64" y="111"/>
                  </a:lnTo>
                  <a:lnTo>
                    <a:pt x="69" y="112"/>
                  </a:lnTo>
                  <a:lnTo>
                    <a:pt x="74" y="113"/>
                  </a:lnTo>
                  <a:lnTo>
                    <a:pt x="79" y="115"/>
                  </a:lnTo>
                  <a:lnTo>
                    <a:pt x="84" y="116"/>
                  </a:lnTo>
                  <a:lnTo>
                    <a:pt x="90" y="117"/>
                  </a:lnTo>
                  <a:lnTo>
                    <a:pt x="96" y="118"/>
                  </a:lnTo>
                  <a:lnTo>
                    <a:pt x="102" y="120"/>
                  </a:lnTo>
                  <a:lnTo>
                    <a:pt x="109" y="121"/>
                  </a:lnTo>
                  <a:lnTo>
                    <a:pt x="115" y="122"/>
                  </a:lnTo>
                  <a:lnTo>
                    <a:pt x="122" y="122"/>
                  </a:lnTo>
                  <a:lnTo>
                    <a:pt x="129" y="123"/>
                  </a:lnTo>
                  <a:lnTo>
                    <a:pt x="136" y="124"/>
                  </a:lnTo>
                  <a:lnTo>
                    <a:pt x="143" y="125"/>
                  </a:lnTo>
                  <a:lnTo>
                    <a:pt x="151" y="126"/>
                  </a:lnTo>
                  <a:lnTo>
                    <a:pt x="158" y="126"/>
                  </a:lnTo>
                  <a:lnTo>
                    <a:pt x="165" y="126"/>
                  </a:lnTo>
                  <a:lnTo>
                    <a:pt x="173" y="126"/>
                  </a:lnTo>
                  <a:lnTo>
                    <a:pt x="180" y="126"/>
                  </a:lnTo>
                  <a:lnTo>
                    <a:pt x="188" y="126"/>
                  </a:lnTo>
                  <a:lnTo>
                    <a:pt x="195" y="126"/>
                  </a:lnTo>
                  <a:lnTo>
                    <a:pt x="202" y="125"/>
                  </a:lnTo>
                  <a:lnTo>
                    <a:pt x="209" y="124"/>
                  </a:lnTo>
                  <a:lnTo>
                    <a:pt x="216" y="124"/>
                  </a:lnTo>
                  <a:lnTo>
                    <a:pt x="223" y="122"/>
                  </a:lnTo>
                  <a:lnTo>
                    <a:pt x="230" y="121"/>
                  </a:lnTo>
                  <a:lnTo>
                    <a:pt x="236" y="120"/>
                  </a:lnTo>
                  <a:lnTo>
                    <a:pt x="243" y="119"/>
                  </a:lnTo>
                  <a:lnTo>
                    <a:pt x="249" y="117"/>
                  </a:lnTo>
                  <a:lnTo>
                    <a:pt x="255" y="116"/>
                  </a:lnTo>
                  <a:lnTo>
                    <a:pt x="261" y="114"/>
                  </a:lnTo>
                  <a:lnTo>
                    <a:pt x="267" y="112"/>
                  </a:lnTo>
                  <a:lnTo>
                    <a:pt x="272" y="110"/>
                  </a:lnTo>
                  <a:lnTo>
                    <a:pt x="277" y="108"/>
                  </a:lnTo>
                  <a:lnTo>
                    <a:pt x="282" y="106"/>
                  </a:lnTo>
                  <a:lnTo>
                    <a:pt x="287" y="103"/>
                  </a:lnTo>
                  <a:lnTo>
                    <a:pt x="291" y="101"/>
                  </a:lnTo>
                  <a:lnTo>
                    <a:pt x="295" y="99"/>
                  </a:lnTo>
                  <a:lnTo>
                    <a:pt x="299" y="96"/>
                  </a:lnTo>
                  <a:lnTo>
                    <a:pt x="302" y="93"/>
                  </a:lnTo>
                  <a:lnTo>
                    <a:pt x="305" y="90"/>
                  </a:lnTo>
                  <a:lnTo>
                    <a:pt x="308" y="87"/>
                  </a:lnTo>
                  <a:lnTo>
                    <a:pt x="310" y="84"/>
                  </a:lnTo>
                  <a:lnTo>
                    <a:pt x="312" y="81"/>
                  </a:lnTo>
                  <a:lnTo>
                    <a:pt x="314" y="78"/>
                  </a:lnTo>
                  <a:lnTo>
                    <a:pt x="315" y="75"/>
                  </a:lnTo>
                  <a:lnTo>
                    <a:pt x="316" y="71"/>
                  </a:lnTo>
                  <a:lnTo>
                    <a:pt x="317" y="68"/>
                  </a:lnTo>
                  <a:lnTo>
                    <a:pt x="318" y="65"/>
                  </a:lnTo>
                  <a:lnTo>
                    <a:pt x="318" y="61"/>
                  </a:lnTo>
                  <a:lnTo>
                    <a:pt x="318" y="58"/>
                  </a:lnTo>
                  <a:lnTo>
                    <a:pt x="318" y="55"/>
                  </a:lnTo>
                  <a:lnTo>
                    <a:pt x="318" y="51"/>
                  </a:lnTo>
                  <a:lnTo>
                    <a:pt x="318" y="48"/>
                  </a:lnTo>
                  <a:lnTo>
                    <a:pt x="318" y="45"/>
                  </a:lnTo>
                  <a:lnTo>
                    <a:pt x="317" y="41"/>
                  </a:lnTo>
                  <a:lnTo>
                    <a:pt x="317" y="38"/>
                  </a:lnTo>
                  <a:lnTo>
                    <a:pt x="316" y="35"/>
                  </a:lnTo>
                  <a:lnTo>
                    <a:pt x="315" y="32"/>
                  </a:lnTo>
                  <a:lnTo>
                    <a:pt x="315" y="29"/>
                  </a:lnTo>
                  <a:lnTo>
                    <a:pt x="314" y="26"/>
                  </a:lnTo>
                  <a:lnTo>
                    <a:pt x="312" y="21"/>
                  </a:lnTo>
                  <a:lnTo>
                    <a:pt x="310" y="16"/>
                  </a:lnTo>
                  <a:lnTo>
                    <a:pt x="309" y="11"/>
                  </a:lnTo>
                  <a:lnTo>
                    <a:pt x="307" y="7"/>
                  </a:lnTo>
                  <a:lnTo>
                    <a:pt x="304" y="2"/>
                  </a:lnTo>
                  <a:lnTo>
                    <a:pt x="303" y="0"/>
                  </a:lnTo>
                  <a:lnTo>
                    <a:pt x="15" y="6"/>
                  </a:lnTo>
                  <a:close/>
                </a:path>
              </a:pathLst>
            </a:custGeom>
            <a:solidFill>
              <a:srgbClr val="F1EBC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9"/>
            <p:cNvSpPr>
              <a:spLocks/>
            </p:cNvSpPr>
            <p:nvPr/>
          </p:nvSpPr>
          <p:spPr bwMode="auto">
            <a:xfrm>
              <a:off x="2941638" y="3632201"/>
              <a:ext cx="184150" cy="4286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" y="7"/>
                </a:cxn>
                <a:cxn ang="0">
                  <a:pos x="11" y="4"/>
                </a:cxn>
                <a:cxn ang="0">
                  <a:pos x="16" y="2"/>
                </a:cxn>
                <a:cxn ang="0">
                  <a:pos x="20" y="1"/>
                </a:cxn>
                <a:cxn ang="0">
                  <a:pos x="24" y="1"/>
                </a:cxn>
                <a:cxn ang="0">
                  <a:pos x="28" y="0"/>
                </a:cxn>
                <a:cxn ang="0">
                  <a:pos x="33" y="0"/>
                </a:cxn>
                <a:cxn ang="0">
                  <a:pos x="38" y="1"/>
                </a:cxn>
                <a:cxn ang="0">
                  <a:pos x="43" y="2"/>
                </a:cxn>
                <a:cxn ang="0">
                  <a:pos x="49" y="3"/>
                </a:cxn>
                <a:cxn ang="0">
                  <a:pos x="57" y="7"/>
                </a:cxn>
                <a:cxn ang="0">
                  <a:pos x="67" y="10"/>
                </a:cxn>
                <a:cxn ang="0">
                  <a:pos x="76" y="13"/>
                </a:cxn>
                <a:cxn ang="0">
                  <a:pos x="85" y="14"/>
                </a:cxn>
                <a:cxn ang="0">
                  <a:pos x="92" y="15"/>
                </a:cxn>
                <a:cxn ang="0">
                  <a:pos x="98" y="15"/>
                </a:cxn>
                <a:cxn ang="0">
                  <a:pos x="103" y="14"/>
                </a:cxn>
                <a:cxn ang="0">
                  <a:pos x="107" y="13"/>
                </a:cxn>
                <a:cxn ang="0">
                  <a:pos x="110" y="12"/>
                </a:cxn>
                <a:cxn ang="0">
                  <a:pos x="111" y="12"/>
                </a:cxn>
                <a:cxn ang="0">
                  <a:pos x="112" y="12"/>
                </a:cxn>
                <a:cxn ang="0">
                  <a:pos x="113" y="13"/>
                </a:cxn>
                <a:cxn ang="0">
                  <a:pos x="115" y="15"/>
                </a:cxn>
                <a:cxn ang="0">
                  <a:pos x="116" y="17"/>
                </a:cxn>
                <a:cxn ang="0">
                  <a:pos x="116" y="21"/>
                </a:cxn>
                <a:cxn ang="0">
                  <a:pos x="115" y="23"/>
                </a:cxn>
                <a:cxn ang="0">
                  <a:pos x="114" y="24"/>
                </a:cxn>
                <a:cxn ang="0">
                  <a:pos x="113" y="25"/>
                </a:cxn>
                <a:cxn ang="0">
                  <a:pos x="111" y="26"/>
                </a:cxn>
                <a:cxn ang="0">
                  <a:pos x="110" y="27"/>
                </a:cxn>
                <a:cxn ang="0">
                  <a:pos x="107" y="27"/>
                </a:cxn>
                <a:cxn ang="0">
                  <a:pos x="105" y="27"/>
                </a:cxn>
                <a:cxn ang="0">
                  <a:pos x="102" y="26"/>
                </a:cxn>
                <a:cxn ang="0">
                  <a:pos x="97" y="24"/>
                </a:cxn>
                <a:cxn ang="0">
                  <a:pos x="86" y="19"/>
                </a:cxn>
                <a:cxn ang="0">
                  <a:pos x="72" y="14"/>
                </a:cxn>
                <a:cxn ang="0">
                  <a:pos x="65" y="12"/>
                </a:cxn>
                <a:cxn ang="0">
                  <a:pos x="60" y="11"/>
                </a:cxn>
                <a:cxn ang="0">
                  <a:pos x="56" y="10"/>
                </a:cxn>
                <a:cxn ang="0">
                  <a:pos x="51" y="9"/>
                </a:cxn>
                <a:cxn ang="0">
                  <a:pos x="45" y="9"/>
                </a:cxn>
                <a:cxn ang="0">
                  <a:pos x="40" y="10"/>
                </a:cxn>
                <a:cxn ang="0">
                  <a:pos x="29" y="13"/>
                </a:cxn>
                <a:cxn ang="0">
                  <a:pos x="17" y="15"/>
                </a:cxn>
                <a:cxn ang="0">
                  <a:pos x="12" y="16"/>
                </a:cxn>
                <a:cxn ang="0">
                  <a:pos x="10" y="17"/>
                </a:cxn>
                <a:cxn ang="0">
                  <a:pos x="0" y="11"/>
                </a:cxn>
              </a:cxnLst>
              <a:rect l="0" t="0" r="r" b="b"/>
              <a:pathLst>
                <a:path w="116" h="27">
                  <a:moveTo>
                    <a:pt x="0" y="11"/>
                  </a:moveTo>
                  <a:lnTo>
                    <a:pt x="0" y="10"/>
                  </a:lnTo>
                  <a:lnTo>
                    <a:pt x="3" y="8"/>
                  </a:lnTo>
                  <a:lnTo>
                    <a:pt x="6" y="7"/>
                  </a:lnTo>
                  <a:lnTo>
                    <a:pt x="8" y="5"/>
                  </a:lnTo>
                  <a:lnTo>
                    <a:pt x="11" y="4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6" y="0"/>
                  </a:lnTo>
                  <a:lnTo>
                    <a:pt x="38" y="1"/>
                  </a:lnTo>
                  <a:lnTo>
                    <a:pt x="41" y="1"/>
                  </a:lnTo>
                  <a:lnTo>
                    <a:pt x="43" y="2"/>
                  </a:lnTo>
                  <a:lnTo>
                    <a:pt x="46" y="3"/>
                  </a:lnTo>
                  <a:lnTo>
                    <a:pt x="49" y="3"/>
                  </a:lnTo>
                  <a:lnTo>
                    <a:pt x="51" y="4"/>
                  </a:lnTo>
                  <a:lnTo>
                    <a:pt x="57" y="7"/>
                  </a:lnTo>
                  <a:lnTo>
                    <a:pt x="62" y="9"/>
                  </a:lnTo>
                  <a:lnTo>
                    <a:pt x="67" y="10"/>
                  </a:lnTo>
                  <a:lnTo>
                    <a:pt x="72" y="11"/>
                  </a:lnTo>
                  <a:lnTo>
                    <a:pt x="76" y="13"/>
                  </a:lnTo>
                  <a:lnTo>
                    <a:pt x="81" y="13"/>
                  </a:lnTo>
                  <a:lnTo>
                    <a:pt x="85" y="14"/>
                  </a:lnTo>
                  <a:lnTo>
                    <a:pt x="88" y="15"/>
                  </a:lnTo>
                  <a:lnTo>
                    <a:pt x="92" y="15"/>
                  </a:lnTo>
                  <a:lnTo>
                    <a:pt x="95" y="15"/>
                  </a:lnTo>
                  <a:lnTo>
                    <a:pt x="98" y="15"/>
                  </a:lnTo>
                  <a:lnTo>
                    <a:pt x="101" y="15"/>
                  </a:lnTo>
                  <a:lnTo>
                    <a:pt x="103" y="14"/>
                  </a:lnTo>
                  <a:lnTo>
                    <a:pt x="105" y="14"/>
                  </a:lnTo>
                  <a:lnTo>
                    <a:pt x="107" y="13"/>
                  </a:lnTo>
                  <a:lnTo>
                    <a:pt x="109" y="13"/>
                  </a:lnTo>
                  <a:lnTo>
                    <a:pt x="110" y="12"/>
                  </a:lnTo>
                  <a:lnTo>
                    <a:pt x="110" y="12"/>
                  </a:lnTo>
                  <a:lnTo>
                    <a:pt x="111" y="12"/>
                  </a:lnTo>
                  <a:lnTo>
                    <a:pt x="112" y="12"/>
                  </a:lnTo>
                  <a:lnTo>
                    <a:pt x="112" y="12"/>
                  </a:lnTo>
                  <a:lnTo>
                    <a:pt x="113" y="13"/>
                  </a:lnTo>
                  <a:lnTo>
                    <a:pt x="113" y="13"/>
                  </a:lnTo>
                  <a:lnTo>
                    <a:pt x="114" y="13"/>
                  </a:lnTo>
                  <a:lnTo>
                    <a:pt x="115" y="15"/>
                  </a:lnTo>
                  <a:lnTo>
                    <a:pt x="115" y="16"/>
                  </a:lnTo>
                  <a:lnTo>
                    <a:pt x="116" y="17"/>
                  </a:lnTo>
                  <a:lnTo>
                    <a:pt x="116" y="19"/>
                  </a:lnTo>
                  <a:lnTo>
                    <a:pt x="116" y="21"/>
                  </a:lnTo>
                  <a:lnTo>
                    <a:pt x="115" y="22"/>
                  </a:lnTo>
                  <a:lnTo>
                    <a:pt x="115" y="23"/>
                  </a:lnTo>
                  <a:lnTo>
                    <a:pt x="115" y="24"/>
                  </a:lnTo>
                  <a:lnTo>
                    <a:pt x="114" y="24"/>
                  </a:lnTo>
                  <a:lnTo>
                    <a:pt x="114" y="25"/>
                  </a:lnTo>
                  <a:lnTo>
                    <a:pt x="113" y="25"/>
                  </a:lnTo>
                  <a:lnTo>
                    <a:pt x="112" y="26"/>
                  </a:lnTo>
                  <a:lnTo>
                    <a:pt x="111" y="26"/>
                  </a:lnTo>
                  <a:lnTo>
                    <a:pt x="111" y="27"/>
                  </a:lnTo>
                  <a:lnTo>
                    <a:pt x="110" y="27"/>
                  </a:lnTo>
                  <a:lnTo>
                    <a:pt x="109" y="27"/>
                  </a:lnTo>
                  <a:lnTo>
                    <a:pt x="107" y="27"/>
                  </a:lnTo>
                  <a:lnTo>
                    <a:pt x="106" y="27"/>
                  </a:lnTo>
                  <a:lnTo>
                    <a:pt x="105" y="27"/>
                  </a:lnTo>
                  <a:lnTo>
                    <a:pt x="103" y="26"/>
                  </a:lnTo>
                  <a:lnTo>
                    <a:pt x="102" y="26"/>
                  </a:lnTo>
                  <a:lnTo>
                    <a:pt x="100" y="25"/>
                  </a:lnTo>
                  <a:lnTo>
                    <a:pt x="97" y="24"/>
                  </a:lnTo>
                  <a:lnTo>
                    <a:pt x="94" y="23"/>
                  </a:lnTo>
                  <a:lnTo>
                    <a:pt x="86" y="19"/>
                  </a:lnTo>
                  <a:lnTo>
                    <a:pt x="77" y="16"/>
                  </a:lnTo>
                  <a:lnTo>
                    <a:pt x="72" y="14"/>
                  </a:lnTo>
                  <a:lnTo>
                    <a:pt x="68" y="13"/>
                  </a:lnTo>
                  <a:lnTo>
                    <a:pt x="65" y="12"/>
                  </a:lnTo>
                  <a:lnTo>
                    <a:pt x="63" y="11"/>
                  </a:lnTo>
                  <a:lnTo>
                    <a:pt x="60" y="11"/>
                  </a:lnTo>
                  <a:lnTo>
                    <a:pt x="58" y="10"/>
                  </a:lnTo>
                  <a:lnTo>
                    <a:pt x="56" y="10"/>
                  </a:lnTo>
                  <a:lnTo>
                    <a:pt x="53" y="10"/>
                  </a:lnTo>
                  <a:lnTo>
                    <a:pt x="51" y="9"/>
                  </a:lnTo>
                  <a:lnTo>
                    <a:pt x="48" y="9"/>
                  </a:lnTo>
                  <a:lnTo>
                    <a:pt x="45" y="9"/>
                  </a:lnTo>
                  <a:lnTo>
                    <a:pt x="43" y="10"/>
                  </a:lnTo>
                  <a:lnTo>
                    <a:pt x="40" y="10"/>
                  </a:lnTo>
                  <a:lnTo>
                    <a:pt x="38" y="11"/>
                  </a:lnTo>
                  <a:lnTo>
                    <a:pt x="29" y="13"/>
                  </a:lnTo>
                  <a:lnTo>
                    <a:pt x="22" y="14"/>
                  </a:lnTo>
                  <a:lnTo>
                    <a:pt x="17" y="15"/>
                  </a:lnTo>
                  <a:lnTo>
                    <a:pt x="14" y="16"/>
                  </a:lnTo>
                  <a:lnTo>
                    <a:pt x="12" y="16"/>
                  </a:lnTo>
                  <a:lnTo>
                    <a:pt x="11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DC7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40"/>
            <p:cNvSpPr>
              <a:spLocks/>
            </p:cNvSpPr>
            <p:nvPr/>
          </p:nvSpPr>
          <p:spPr bwMode="auto">
            <a:xfrm>
              <a:off x="2176463" y="3643313"/>
              <a:ext cx="182563" cy="66675"/>
            </a:xfrm>
            <a:custGeom>
              <a:avLst/>
              <a:gdLst/>
              <a:ahLst/>
              <a:cxnLst>
                <a:cxn ang="0">
                  <a:pos x="113" y="7"/>
                </a:cxn>
                <a:cxn ang="0">
                  <a:pos x="105" y="4"/>
                </a:cxn>
                <a:cxn ang="0">
                  <a:pos x="97" y="2"/>
                </a:cxn>
                <a:cxn ang="0">
                  <a:pos x="91" y="1"/>
                </a:cxn>
                <a:cxn ang="0">
                  <a:pos x="86" y="0"/>
                </a:cxn>
                <a:cxn ang="0">
                  <a:pos x="81" y="0"/>
                </a:cxn>
                <a:cxn ang="0">
                  <a:pos x="77" y="0"/>
                </a:cxn>
                <a:cxn ang="0">
                  <a:pos x="72" y="0"/>
                </a:cxn>
                <a:cxn ang="0">
                  <a:pos x="67" y="1"/>
                </a:cxn>
                <a:cxn ang="0">
                  <a:pos x="63" y="2"/>
                </a:cxn>
                <a:cxn ang="0">
                  <a:pos x="59" y="4"/>
                </a:cxn>
                <a:cxn ang="0">
                  <a:pos x="53" y="8"/>
                </a:cxn>
                <a:cxn ang="0">
                  <a:pos x="45" y="14"/>
                </a:cxn>
                <a:cxn ang="0">
                  <a:pos x="35" y="19"/>
                </a:cxn>
                <a:cxn ang="0">
                  <a:pos x="26" y="24"/>
                </a:cxn>
                <a:cxn ang="0">
                  <a:pos x="13" y="30"/>
                </a:cxn>
                <a:cxn ang="0">
                  <a:pos x="1" y="35"/>
                </a:cxn>
                <a:cxn ang="0">
                  <a:pos x="13" y="42"/>
                </a:cxn>
                <a:cxn ang="0">
                  <a:pos x="19" y="38"/>
                </a:cxn>
                <a:cxn ang="0">
                  <a:pos x="32" y="27"/>
                </a:cxn>
                <a:cxn ang="0">
                  <a:pos x="41" y="22"/>
                </a:cxn>
                <a:cxn ang="0">
                  <a:pos x="49" y="16"/>
                </a:cxn>
                <a:cxn ang="0">
                  <a:pos x="58" y="12"/>
                </a:cxn>
                <a:cxn ang="0">
                  <a:pos x="62" y="11"/>
                </a:cxn>
                <a:cxn ang="0">
                  <a:pos x="65" y="10"/>
                </a:cxn>
                <a:cxn ang="0">
                  <a:pos x="69" y="9"/>
                </a:cxn>
                <a:cxn ang="0">
                  <a:pos x="72" y="9"/>
                </a:cxn>
                <a:cxn ang="0">
                  <a:pos x="79" y="9"/>
                </a:cxn>
                <a:cxn ang="0">
                  <a:pos x="85" y="10"/>
                </a:cxn>
                <a:cxn ang="0">
                  <a:pos x="90" y="11"/>
                </a:cxn>
                <a:cxn ang="0">
                  <a:pos x="95" y="13"/>
                </a:cxn>
                <a:cxn ang="0">
                  <a:pos x="98" y="14"/>
                </a:cxn>
                <a:cxn ang="0">
                  <a:pos x="101" y="16"/>
                </a:cxn>
              </a:cxnLst>
              <a:rect l="0" t="0" r="r" b="b"/>
              <a:pathLst>
                <a:path w="115" h="42">
                  <a:moveTo>
                    <a:pt x="115" y="8"/>
                  </a:moveTo>
                  <a:lnTo>
                    <a:pt x="113" y="7"/>
                  </a:lnTo>
                  <a:lnTo>
                    <a:pt x="108" y="5"/>
                  </a:lnTo>
                  <a:lnTo>
                    <a:pt x="105" y="4"/>
                  </a:lnTo>
                  <a:lnTo>
                    <a:pt x="102" y="3"/>
                  </a:lnTo>
                  <a:lnTo>
                    <a:pt x="97" y="2"/>
                  </a:lnTo>
                  <a:lnTo>
                    <a:pt x="93" y="1"/>
                  </a:lnTo>
                  <a:lnTo>
                    <a:pt x="91" y="1"/>
                  </a:lnTo>
                  <a:lnTo>
                    <a:pt x="89" y="0"/>
                  </a:lnTo>
                  <a:lnTo>
                    <a:pt x="86" y="0"/>
                  </a:lnTo>
                  <a:lnTo>
                    <a:pt x="84" y="0"/>
                  </a:lnTo>
                  <a:lnTo>
                    <a:pt x="81" y="0"/>
                  </a:lnTo>
                  <a:lnTo>
                    <a:pt x="79" y="0"/>
                  </a:lnTo>
                  <a:lnTo>
                    <a:pt x="77" y="0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70" y="0"/>
                  </a:lnTo>
                  <a:lnTo>
                    <a:pt x="67" y="1"/>
                  </a:lnTo>
                  <a:lnTo>
                    <a:pt x="65" y="2"/>
                  </a:lnTo>
                  <a:lnTo>
                    <a:pt x="63" y="2"/>
                  </a:lnTo>
                  <a:lnTo>
                    <a:pt x="61" y="3"/>
                  </a:lnTo>
                  <a:lnTo>
                    <a:pt x="59" y="4"/>
                  </a:lnTo>
                  <a:lnTo>
                    <a:pt x="57" y="6"/>
                  </a:lnTo>
                  <a:lnTo>
                    <a:pt x="53" y="8"/>
                  </a:lnTo>
                  <a:lnTo>
                    <a:pt x="49" y="11"/>
                  </a:lnTo>
                  <a:lnTo>
                    <a:pt x="45" y="14"/>
                  </a:lnTo>
                  <a:lnTo>
                    <a:pt x="40" y="16"/>
                  </a:lnTo>
                  <a:lnTo>
                    <a:pt x="35" y="19"/>
                  </a:lnTo>
                  <a:lnTo>
                    <a:pt x="31" y="21"/>
                  </a:lnTo>
                  <a:lnTo>
                    <a:pt x="26" y="24"/>
                  </a:lnTo>
                  <a:lnTo>
                    <a:pt x="21" y="26"/>
                  </a:lnTo>
                  <a:lnTo>
                    <a:pt x="13" y="30"/>
                  </a:lnTo>
                  <a:lnTo>
                    <a:pt x="6" y="33"/>
                  </a:lnTo>
                  <a:lnTo>
                    <a:pt x="1" y="35"/>
                  </a:lnTo>
                  <a:lnTo>
                    <a:pt x="0" y="36"/>
                  </a:lnTo>
                  <a:lnTo>
                    <a:pt x="13" y="42"/>
                  </a:lnTo>
                  <a:lnTo>
                    <a:pt x="15" y="41"/>
                  </a:lnTo>
                  <a:lnTo>
                    <a:pt x="19" y="38"/>
                  </a:lnTo>
                  <a:lnTo>
                    <a:pt x="25" y="33"/>
                  </a:lnTo>
                  <a:lnTo>
                    <a:pt x="32" y="27"/>
                  </a:lnTo>
                  <a:lnTo>
                    <a:pt x="36" y="25"/>
                  </a:lnTo>
                  <a:lnTo>
                    <a:pt x="41" y="22"/>
                  </a:lnTo>
                  <a:lnTo>
                    <a:pt x="45" y="19"/>
                  </a:lnTo>
                  <a:lnTo>
                    <a:pt x="49" y="16"/>
                  </a:lnTo>
                  <a:lnTo>
                    <a:pt x="54" y="14"/>
                  </a:lnTo>
                  <a:lnTo>
                    <a:pt x="58" y="12"/>
                  </a:lnTo>
                  <a:lnTo>
                    <a:pt x="60" y="11"/>
                  </a:lnTo>
                  <a:lnTo>
                    <a:pt x="62" y="11"/>
                  </a:lnTo>
                  <a:lnTo>
                    <a:pt x="64" y="10"/>
                  </a:lnTo>
                  <a:lnTo>
                    <a:pt x="65" y="10"/>
                  </a:lnTo>
                  <a:lnTo>
                    <a:pt x="67" y="9"/>
                  </a:lnTo>
                  <a:lnTo>
                    <a:pt x="69" y="9"/>
                  </a:lnTo>
                  <a:lnTo>
                    <a:pt x="71" y="9"/>
                  </a:lnTo>
                  <a:lnTo>
                    <a:pt x="72" y="9"/>
                  </a:lnTo>
                  <a:lnTo>
                    <a:pt x="76" y="9"/>
                  </a:lnTo>
                  <a:lnTo>
                    <a:pt x="79" y="9"/>
                  </a:lnTo>
                  <a:lnTo>
                    <a:pt x="82" y="9"/>
                  </a:lnTo>
                  <a:lnTo>
                    <a:pt x="85" y="10"/>
                  </a:lnTo>
                  <a:lnTo>
                    <a:pt x="88" y="10"/>
                  </a:lnTo>
                  <a:lnTo>
                    <a:pt x="90" y="11"/>
                  </a:lnTo>
                  <a:lnTo>
                    <a:pt x="93" y="12"/>
                  </a:lnTo>
                  <a:lnTo>
                    <a:pt x="95" y="13"/>
                  </a:lnTo>
                  <a:lnTo>
                    <a:pt x="97" y="13"/>
                  </a:lnTo>
                  <a:lnTo>
                    <a:pt x="98" y="14"/>
                  </a:lnTo>
                  <a:lnTo>
                    <a:pt x="100" y="15"/>
                  </a:lnTo>
                  <a:lnTo>
                    <a:pt x="101" y="16"/>
                  </a:lnTo>
                  <a:lnTo>
                    <a:pt x="115" y="8"/>
                  </a:lnTo>
                  <a:close/>
                </a:path>
              </a:pathLst>
            </a:custGeom>
            <a:solidFill>
              <a:srgbClr val="EDC7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42"/>
            <p:cNvSpPr>
              <a:spLocks/>
            </p:cNvSpPr>
            <p:nvPr/>
          </p:nvSpPr>
          <p:spPr bwMode="auto">
            <a:xfrm>
              <a:off x="2876551" y="3724276"/>
              <a:ext cx="293688" cy="319088"/>
            </a:xfrm>
            <a:custGeom>
              <a:avLst/>
              <a:gdLst/>
              <a:ahLst/>
              <a:cxnLst>
                <a:cxn ang="0">
                  <a:pos x="104" y="9"/>
                </a:cxn>
                <a:cxn ang="0">
                  <a:pos x="113" y="20"/>
                </a:cxn>
                <a:cxn ang="0">
                  <a:pos x="132" y="38"/>
                </a:cxn>
                <a:cxn ang="0">
                  <a:pos x="145" y="51"/>
                </a:cxn>
                <a:cxn ang="0">
                  <a:pos x="152" y="61"/>
                </a:cxn>
                <a:cxn ang="0">
                  <a:pos x="158" y="73"/>
                </a:cxn>
                <a:cxn ang="0">
                  <a:pos x="160" y="85"/>
                </a:cxn>
                <a:cxn ang="0">
                  <a:pos x="160" y="97"/>
                </a:cxn>
                <a:cxn ang="0">
                  <a:pos x="157" y="109"/>
                </a:cxn>
                <a:cxn ang="0">
                  <a:pos x="150" y="120"/>
                </a:cxn>
                <a:cxn ang="0">
                  <a:pos x="140" y="129"/>
                </a:cxn>
                <a:cxn ang="0">
                  <a:pos x="129" y="136"/>
                </a:cxn>
                <a:cxn ang="0">
                  <a:pos x="118" y="139"/>
                </a:cxn>
                <a:cxn ang="0">
                  <a:pos x="107" y="139"/>
                </a:cxn>
                <a:cxn ang="0">
                  <a:pos x="96" y="138"/>
                </a:cxn>
                <a:cxn ang="0">
                  <a:pos x="86" y="134"/>
                </a:cxn>
                <a:cxn ang="0">
                  <a:pos x="78" y="129"/>
                </a:cxn>
                <a:cxn ang="0">
                  <a:pos x="72" y="122"/>
                </a:cxn>
                <a:cxn ang="0">
                  <a:pos x="68" y="113"/>
                </a:cxn>
                <a:cxn ang="0">
                  <a:pos x="68" y="103"/>
                </a:cxn>
                <a:cxn ang="0">
                  <a:pos x="69" y="89"/>
                </a:cxn>
                <a:cxn ang="0">
                  <a:pos x="68" y="84"/>
                </a:cxn>
                <a:cxn ang="0">
                  <a:pos x="65" y="80"/>
                </a:cxn>
                <a:cxn ang="0">
                  <a:pos x="59" y="76"/>
                </a:cxn>
                <a:cxn ang="0">
                  <a:pos x="47" y="70"/>
                </a:cxn>
                <a:cxn ang="0">
                  <a:pos x="25" y="62"/>
                </a:cxn>
                <a:cxn ang="0">
                  <a:pos x="11" y="55"/>
                </a:cxn>
                <a:cxn ang="0">
                  <a:pos x="0" y="51"/>
                </a:cxn>
                <a:cxn ang="0">
                  <a:pos x="4" y="60"/>
                </a:cxn>
                <a:cxn ang="0">
                  <a:pos x="15" y="71"/>
                </a:cxn>
                <a:cxn ang="0">
                  <a:pos x="31" y="83"/>
                </a:cxn>
                <a:cxn ang="0">
                  <a:pos x="44" y="90"/>
                </a:cxn>
                <a:cxn ang="0">
                  <a:pos x="49" y="94"/>
                </a:cxn>
                <a:cxn ang="0">
                  <a:pos x="41" y="108"/>
                </a:cxn>
                <a:cxn ang="0">
                  <a:pos x="34" y="125"/>
                </a:cxn>
                <a:cxn ang="0">
                  <a:pos x="32" y="136"/>
                </a:cxn>
                <a:cxn ang="0">
                  <a:pos x="31" y="148"/>
                </a:cxn>
                <a:cxn ang="0">
                  <a:pos x="33" y="160"/>
                </a:cxn>
                <a:cxn ang="0">
                  <a:pos x="40" y="172"/>
                </a:cxn>
                <a:cxn ang="0">
                  <a:pos x="51" y="182"/>
                </a:cxn>
                <a:cxn ang="0">
                  <a:pos x="65" y="190"/>
                </a:cxn>
                <a:cxn ang="0">
                  <a:pos x="81" y="197"/>
                </a:cxn>
                <a:cxn ang="0">
                  <a:pos x="98" y="200"/>
                </a:cxn>
                <a:cxn ang="0">
                  <a:pos x="114" y="201"/>
                </a:cxn>
                <a:cxn ang="0">
                  <a:pos x="129" y="197"/>
                </a:cxn>
                <a:cxn ang="0">
                  <a:pos x="141" y="190"/>
                </a:cxn>
                <a:cxn ang="0">
                  <a:pos x="151" y="180"/>
                </a:cxn>
                <a:cxn ang="0">
                  <a:pos x="161" y="168"/>
                </a:cxn>
                <a:cxn ang="0">
                  <a:pos x="170" y="153"/>
                </a:cxn>
                <a:cxn ang="0">
                  <a:pos x="177" y="138"/>
                </a:cxn>
                <a:cxn ang="0">
                  <a:pos x="182" y="122"/>
                </a:cxn>
                <a:cxn ang="0">
                  <a:pos x="184" y="105"/>
                </a:cxn>
                <a:cxn ang="0">
                  <a:pos x="184" y="90"/>
                </a:cxn>
                <a:cxn ang="0">
                  <a:pos x="181" y="75"/>
                </a:cxn>
                <a:cxn ang="0">
                  <a:pos x="175" y="64"/>
                </a:cxn>
                <a:cxn ang="0">
                  <a:pos x="167" y="54"/>
                </a:cxn>
                <a:cxn ang="0">
                  <a:pos x="155" y="44"/>
                </a:cxn>
                <a:cxn ang="0">
                  <a:pos x="121" y="20"/>
                </a:cxn>
                <a:cxn ang="0">
                  <a:pos x="108" y="10"/>
                </a:cxn>
              </a:cxnLst>
              <a:rect l="0" t="0" r="r" b="b"/>
              <a:pathLst>
                <a:path w="185" h="201">
                  <a:moveTo>
                    <a:pt x="98" y="0"/>
                  </a:moveTo>
                  <a:lnTo>
                    <a:pt x="100" y="3"/>
                  </a:lnTo>
                  <a:lnTo>
                    <a:pt x="102" y="6"/>
                  </a:lnTo>
                  <a:lnTo>
                    <a:pt x="104" y="9"/>
                  </a:lnTo>
                  <a:lnTo>
                    <a:pt x="106" y="12"/>
                  </a:lnTo>
                  <a:lnTo>
                    <a:pt x="108" y="14"/>
                  </a:lnTo>
                  <a:lnTo>
                    <a:pt x="110" y="17"/>
                  </a:lnTo>
                  <a:lnTo>
                    <a:pt x="113" y="20"/>
                  </a:lnTo>
                  <a:lnTo>
                    <a:pt x="115" y="22"/>
                  </a:lnTo>
                  <a:lnTo>
                    <a:pt x="121" y="27"/>
                  </a:lnTo>
                  <a:lnTo>
                    <a:pt x="126" y="33"/>
                  </a:lnTo>
                  <a:lnTo>
                    <a:pt x="132" y="38"/>
                  </a:lnTo>
                  <a:lnTo>
                    <a:pt x="138" y="44"/>
                  </a:lnTo>
                  <a:lnTo>
                    <a:pt x="141" y="46"/>
                  </a:lnTo>
                  <a:lnTo>
                    <a:pt x="143" y="48"/>
                  </a:lnTo>
                  <a:lnTo>
                    <a:pt x="145" y="51"/>
                  </a:lnTo>
                  <a:lnTo>
                    <a:pt x="147" y="53"/>
                  </a:lnTo>
                  <a:lnTo>
                    <a:pt x="149" y="56"/>
                  </a:lnTo>
                  <a:lnTo>
                    <a:pt x="151" y="59"/>
                  </a:lnTo>
                  <a:lnTo>
                    <a:pt x="152" y="61"/>
                  </a:lnTo>
                  <a:lnTo>
                    <a:pt x="154" y="64"/>
                  </a:lnTo>
                  <a:lnTo>
                    <a:pt x="155" y="67"/>
                  </a:lnTo>
                  <a:lnTo>
                    <a:pt x="156" y="70"/>
                  </a:lnTo>
                  <a:lnTo>
                    <a:pt x="158" y="73"/>
                  </a:lnTo>
                  <a:lnTo>
                    <a:pt x="158" y="76"/>
                  </a:lnTo>
                  <a:lnTo>
                    <a:pt x="159" y="79"/>
                  </a:lnTo>
                  <a:lnTo>
                    <a:pt x="160" y="82"/>
                  </a:lnTo>
                  <a:lnTo>
                    <a:pt x="160" y="85"/>
                  </a:lnTo>
                  <a:lnTo>
                    <a:pt x="160" y="88"/>
                  </a:lnTo>
                  <a:lnTo>
                    <a:pt x="161" y="91"/>
                  </a:lnTo>
                  <a:lnTo>
                    <a:pt x="160" y="94"/>
                  </a:lnTo>
                  <a:lnTo>
                    <a:pt x="160" y="97"/>
                  </a:lnTo>
                  <a:lnTo>
                    <a:pt x="160" y="100"/>
                  </a:lnTo>
                  <a:lnTo>
                    <a:pt x="159" y="103"/>
                  </a:lnTo>
                  <a:lnTo>
                    <a:pt x="158" y="106"/>
                  </a:lnTo>
                  <a:lnTo>
                    <a:pt x="157" y="109"/>
                  </a:lnTo>
                  <a:lnTo>
                    <a:pt x="156" y="111"/>
                  </a:lnTo>
                  <a:lnTo>
                    <a:pt x="154" y="114"/>
                  </a:lnTo>
                  <a:lnTo>
                    <a:pt x="152" y="117"/>
                  </a:lnTo>
                  <a:lnTo>
                    <a:pt x="150" y="120"/>
                  </a:lnTo>
                  <a:lnTo>
                    <a:pt x="148" y="122"/>
                  </a:lnTo>
                  <a:lnTo>
                    <a:pt x="146" y="125"/>
                  </a:lnTo>
                  <a:lnTo>
                    <a:pt x="143" y="127"/>
                  </a:lnTo>
                  <a:lnTo>
                    <a:pt x="140" y="129"/>
                  </a:lnTo>
                  <a:lnTo>
                    <a:pt x="137" y="132"/>
                  </a:lnTo>
                  <a:lnTo>
                    <a:pt x="134" y="133"/>
                  </a:lnTo>
                  <a:lnTo>
                    <a:pt x="132" y="134"/>
                  </a:lnTo>
                  <a:lnTo>
                    <a:pt x="129" y="136"/>
                  </a:lnTo>
                  <a:lnTo>
                    <a:pt x="126" y="137"/>
                  </a:lnTo>
                  <a:lnTo>
                    <a:pt x="124" y="138"/>
                  </a:lnTo>
                  <a:lnTo>
                    <a:pt x="121" y="138"/>
                  </a:lnTo>
                  <a:lnTo>
                    <a:pt x="118" y="139"/>
                  </a:lnTo>
                  <a:lnTo>
                    <a:pt x="115" y="139"/>
                  </a:lnTo>
                  <a:lnTo>
                    <a:pt x="112" y="139"/>
                  </a:lnTo>
                  <a:lnTo>
                    <a:pt x="110" y="139"/>
                  </a:lnTo>
                  <a:lnTo>
                    <a:pt x="107" y="139"/>
                  </a:lnTo>
                  <a:lnTo>
                    <a:pt x="104" y="139"/>
                  </a:lnTo>
                  <a:lnTo>
                    <a:pt x="101" y="139"/>
                  </a:lnTo>
                  <a:lnTo>
                    <a:pt x="99" y="138"/>
                  </a:lnTo>
                  <a:lnTo>
                    <a:pt x="96" y="138"/>
                  </a:lnTo>
                  <a:lnTo>
                    <a:pt x="93" y="137"/>
                  </a:lnTo>
                  <a:lnTo>
                    <a:pt x="91" y="136"/>
                  </a:lnTo>
                  <a:lnTo>
                    <a:pt x="89" y="135"/>
                  </a:lnTo>
                  <a:lnTo>
                    <a:pt x="86" y="134"/>
                  </a:lnTo>
                  <a:lnTo>
                    <a:pt x="84" y="133"/>
                  </a:lnTo>
                  <a:lnTo>
                    <a:pt x="82" y="132"/>
                  </a:lnTo>
                  <a:lnTo>
                    <a:pt x="80" y="130"/>
                  </a:lnTo>
                  <a:lnTo>
                    <a:pt x="78" y="129"/>
                  </a:lnTo>
                  <a:lnTo>
                    <a:pt x="76" y="127"/>
                  </a:lnTo>
                  <a:lnTo>
                    <a:pt x="74" y="125"/>
                  </a:lnTo>
                  <a:lnTo>
                    <a:pt x="73" y="124"/>
                  </a:lnTo>
                  <a:lnTo>
                    <a:pt x="72" y="122"/>
                  </a:lnTo>
                  <a:lnTo>
                    <a:pt x="71" y="120"/>
                  </a:lnTo>
                  <a:lnTo>
                    <a:pt x="70" y="118"/>
                  </a:lnTo>
                  <a:lnTo>
                    <a:pt x="69" y="116"/>
                  </a:lnTo>
                  <a:lnTo>
                    <a:pt x="68" y="113"/>
                  </a:lnTo>
                  <a:lnTo>
                    <a:pt x="68" y="111"/>
                  </a:lnTo>
                  <a:lnTo>
                    <a:pt x="68" y="108"/>
                  </a:lnTo>
                  <a:lnTo>
                    <a:pt x="68" y="105"/>
                  </a:lnTo>
                  <a:lnTo>
                    <a:pt x="68" y="103"/>
                  </a:lnTo>
                  <a:lnTo>
                    <a:pt x="68" y="100"/>
                  </a:lnTo>
                  <a:lnTo>
                    <a:pt x="69" y="96"/>
                  </a:lnTo>
                  <a:lnTo>
                    <a:pt x="69" y="91"/>
                  </a:lnTo>
                  <a:lnTo>
                    <a:pt x="69" y="89"/>
                  </a:lnTo>
                  <a:lnTo>
                    <a:pt x="69" y="87"/>
                  </a:lnTo>
                  <a:lnTo>
                    <a:pt x="69" y="86"/>
                  </a:lnTo>
                  <a:lnTo>
                    <a:pt x="68" y="85"/>
                  </a:lnTo>
                  <a:lnTo>
                    <a:pt x="68" y="84"/>
                  </a:lnTo>
                  <a:lnTo>
                    <a:pt x="67" y="83"/>
                  </a:lnTo>
                  <a:lnTo>
                    <a:pt x="67" y="82"/>
                  </a:lnTo>
                  <a:lnTo>
                    <a:pt x="66" y="81"/>
                  </a:lnTo>
                  <a:lnTo>
                    <a:pt x="65" y="80"/>
                  </a:lnTo>
                  <a:lnTo>
                    <a:pt x="64" y="79"/>
                  </a:lnTo>
                  <a:lnTo>
                    <a:pt x="62" y="78"/>
                  </a:lnTo>
                  <a:lnTo>
                    <a:pt x="61" y="77"/>
                  </a:lnTo>
                  <a:lnTo>
                    <a:pt x="59" y="76"/>
                  </a:lnTo>
                  <a:lnTo>
                    <a:pt x="58" y="75"/>
                  </a:lnTo>
                  <a:lnTo>
                    <a:pt x="54" y="73"/>
                  </a:lnTo>
                  <a:lnTo>
                    <a:pt x="50" y="71"/>
                  </a:lnTo>
                  <a:lnTo>
                    <a:pt x="47" y="70"/>
                  </a:lnTo>
                  <a:lnTo>
                    <a:pt x="43" y="68"/>
                  </a:lnTo>
                  <a:lnTo>
                    <a:pt x="36" y="66"/>
                  </a:lnTo>
                  <a:lnTo>
                    <a:pt x="29" y="63"/>
                  </a:lnTo>
                  <a:lnTo>
                    <a:pt x="25" y="62"/>
                  </a:lnTo>
                  <a:lnTo>
                    <a:pt x="22" y="60"/>
                  </a:lnTo>
                  <a:lnTo>
                    <a:pt x="18" y="58"/>
                  </a:lnTo>
                  <a:lnTo>
                    <a:pt x="14" y="57"/>
                  </a:lnTo>
                  <a:lnTo>
                    <a:pt x="11" y="55"/>
                  </a:lnTo>
                  <a:lnTo>
                    <a:pt x="7" y="53"/>
                  </a:lnTo>
                  <a:lnTo>
                    <a:pt x="3" y="51"/>
                  </a:lnTo>
                  <a:lnTo>
                    <a:pt x="0" y="49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1" y="56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6" y="63"/>
                  </a:lnTo>
                  <a:lnTo>
                    <a:pt x="8" y="65"/>
                  </a:lnTo>
                  <a:lnTo>
                    <a:pt x="11" y="67"/>
                  </a:lnTo>
                  <a:lnTo>
                    <a:pt x="15" y="71"/>
                  </a:lnTo>
                  <a:lnTo>
                    <a:pt x="19" y="74"/>
                  </a:lnTo>
                  <a:lnTo>
                    <a:pt x="23" y="77"/>
                  </a:lnTo>
                  <a:lnTo>
                    <a:pt x="27" y="80"/>
                  </a:lnTo>
                  <a:lnTo>
                    <a:pt x="31" y="83"/>
                  </a:lnTo>
                  <a:lnTo>
                    <a:pt x="35" y="85"/>
                  </a:lnTo>
                  <a:lnTo>
                    <a:pt x="38" y="87"/>
                  </a:lnTo>
                  <a:lnTo>
                    <a:pt x="41" y="88"/>
                  </a:lnTo>
                  <a:lnTo>
                    <a:pt x="44" y="90"/>
                  </a:lnTo>
                  <a:lnTo>
                    <a:pt x="46" y="91"/>
                  </a:lnTo>
                  <a:lnTo>
                    <a:pt x="49" y="92"/>
                  </a:lnTo>
                  <a:lnTo>
                    <a:pt x="50" y="92"/>
                  </a:lnTo>
                  <a:lnTo>
                    <a:pt x="49" y="94"/>
                  </a:lnTo>
                  <a:lnTo>
                    <a:pt x="47" y="98"/>
                  </a:lnTo>
                  <a:lnTo>
                    <a:pt x="45" y="101"/>
                  </a:lnTo>
                  <a:lnTo>
                    <a:pt x="43" y="104"/>
                  </a:lnTo>
                  <a:lnTo>
                    <a:pt x="41" y="108"/>
                  </a:lnTo>
                  <a:lnTo>
                    <a:pt x="39" y="113"/>
                  </a:lnTo>
                  <a:lnTo>
                    <a:pt x="37" y="117"/>
                  </a:lnTo>
                  <a:lnTo>
                    <a:pt x="35" y="122"/>
                  </a:lnTo>
                  <a:lnTo>
                    <a:pt x="34" y="125"/>
                  </a:lnTo>
                  <a:lnTo>
                    <a:pt x="33" y="128"/>
                  </a:lnTo>
                  <a:lnTo>
                    <a:pt x="33" y="131"/>
                  </a:lnTo>
                  <a:lnTo>
                    <a:pt x="32" y="133"/>
                  </a:lnTo>
                  <a:lnTo>
                    <a:pt x="32" y="136"/>
                  </a:lnTo>
                  <a:lnTo>
                    <a:pt x="31" y="139"/>
                  </a:lnTo>
                  <a:lnTo>
                    <a:pt x="31" y="142"/>
                  </a:lnTo>
                  <a:lnTo>
                    <a:pt x="31" y="145"/>
                  </a:lnTo>
                  <a:lnTo>
                    <a:pt x="31" y="148"/>
                  </a:lnTo>
                  <a:lnTo>
                    <a:pt x="31" y="151"/>
                  </a:lnTo>
                  <a:lnTo>
                    <a:pt x="32" y="154"/>
                  </a:lnTo>
                  <a:lnTo>
                    <a:pt x="32" y="157"/>
                  </a:lnTo>
                  <a:lnTo>
                    <a:pt x="33" y="160"/>
                  </a:lnTo>
                  <a:lnTo>
                    <a:pt x="34" y="163"/>
                  </a:lnTo>
                  <a:lnTo>
                    <a:pt x="36" y="166"/>
                  </a:lnTo>
                  <a:lnTo>
                    <a:pt x="38" y="169"/>
                  </a:lnTo>
                  <a:lnTo>
                    <a:pt x="40" y="172"/>
                  </a:lnTo>
                  <a:lnTo>
                    <a:pt x="42" y="174"/>
                  </a:lnTo>
                  <a:lnTo>
                    <a:pt x="45" y="177"/>
                  </a:lnTo>
                  <a:lnTo>
                    <a:pt x="48" y="180"/>
                  </a:lnTo>
                  <a:lnTo>
                    <a:pt x="51" y="182"/>
                  </a:lnTo>
                  <a:lnTo>
                    <a:pt x="54" y="184"/>
                  </a:lnTo>
                  <a:lnTo>
                    <a:pt x="58" y="186"/>
                  </a:lnTo>
                  <a:lnTo>
                    <a:pt x="61" y="188"/>
                  </a:lnTo>
                  <a:lnTo>
                    <a:pt x="65" y="190"/>
                  </a:lnTo>
                  <a:lnTo>
                    <a:pt x="69" y="192"/>
                  </a:lnTo>
                  <a:lnTo>
                    <a:pt x="73" y="194"/>
                  </a:lnTo>
                  <a:lnTo>
                    <a:pt x="77" y="195"/>
                  </a:lnTo>
                  <a:lnTo>
                    <a:pt x="81" y="197"/>
                  </a:lnTo>
                  <a:lnTo>
                    <a:pt x="85" y="198"/>
                  </a:lnTo>
                  <a:lnTo>
                    <a:pt x="89" y="199"/>
                  </a:lnTo>
                  <a:lnTo>
                    <a:pt x="94" y="199"/>
                  </a:lnTo>
                  <a:lnTo>
                    <a:pt x="98" y="200"/>
                  </a:lnTo>
                  <a:lnTo>
                    <a:pt x="102" y="201"/>
                  </a:lnTo>
                  <a:lnTo>
                    <a:pt x="106" y="201"/>
                  </a:lnTo>
                  <a:lnTo>
                    <a:pt x="110" y="201"/>
                  </a:lnTo>
                  <a:lnTo>
                    <a:pt x="114" y="201"/>
                  </a:lnTo>
                  <a:lnTo>
                    <a:pt x="118" y="200"/>
                  </a:lnTo>
                  <a:lnTo>
                    <a:pt x="122" y="199"/>
                  </a:lnTo>
                  <a:lnTo>
                    <a:pt x="125" y="199"/>
                  </a:lnTo>
                  <a:lnTo>
                    <a:pt x="129" y="197"/>
                  </a:lnTo>
                  <a:lnTo>
                    <a:pt x="132" y="196"/>
                  </a:lnTo>
                  <a:lnTo>
                    <a:pt x="135" y="194"/>
                  </a:lnTo>
                  <a:lnTo>
                    <a:pt x="138" y="193"/>
                  </a:lnTo>
                  <a:lnTo>
                    <a:pt x="141" y="190"/>
                  </a:lnTo>
                  <a:lnTo>
                    <a:pt x="143" y="188"/>
                  </a:lnTo>
                  <a:lnTo>
                    <a:pt x="146" y="186"/>
                  </a:lnTo>
                  <a:lnTo>
                    <a:pt x="149" y="183"/>
                  </a:lnTo>
                  <a:lnTo>
                    <a:pt x="151" y="180"/>
                  </a:lnTo>
                  <a:lnTo>
                    <a:pt x="154" y="177"/>
                  </a:lnTo>
                  <a:lnTo>
                    <a:pt x="156" y="174"/>
                  </a:lnTo>
                  <a:lnTo>
                    <a:pt x="159" y="171"/>
                  </a:lnTo>
                  <a:lnTo>
                    <a:pt x="161" y="168"/>
                  </a:lnTo>
                  <a:lnTo>
                    <a:pt x="163" y="164"/>
                  </a:lnTo>
                  <a:lnTo>
                    <a:pt x="166" y="161"/>
                  </a:lnTo>
                  <a:lnTo>
                    <a:pt x="168" y="157"/>
                  </a:lnTo>
                  <a:lnTo>
                    <a:pt x="170" y="153"/>
                  </a:lnTo>
                  <a:lnTo>
                    <a:pt x="172" y="150"/>
                  </a:lnTo>
                  <a:lnTo>
                    <a:pt x="173" y="146"/>
                  </a:lnTo>
                  <a:lnTo>
                    <a:pt x="175" y="142"/>
                  </a:lnTo>
                  <a:lnTo>
                    <a:pt x="177" y="138"/>
                  </a:lnTo>
                  <a:lnTo>
                    <a:pt x="178" y="134"/>
                  </a:lnTo>
                  <a:lnTo>
                    <a:pt x="179" y="130"/>
                  </a:lnTo>
                  <a:lnTo>
                    <a:pt x="181" y="126"/>
                  </a:lnTo>
                  <a:lnTo>
                    <a:pt x="182" y="122"/>
                  </a:lnTo>
                  <a:lnTo>
                    <a:pt x="182" y="117"/>
                  </a:lnTo>
                  <a:lnTo>
                    <a:pt x="183" y="113"/>
                  </a:lnTo>
                  <a:lnTo>
                    <a:pt x="184" y="109"/>
                  </a:lnTo>
                  <a:lnTo>
                    <a:pt x="184" y="105"/>
                  </a:lnTo>
                  <a:lnTo>
                    <a:pt x="184" y="101"/>
                  </a:lnTo>
                  <a:lnTo>
                    <a:pt x="185" y="97"/>
                  </a:lnTo>
                  <a:lnTo>
                    <a:pt x="184" y="94"/>
                  </a:lnTo>
                  <a:lnTo>
                    <a:pt x="184" y="90"/>
                  </a:lnTo>
                  <a:lnTo>
                    <a:pt x="184" y="86"/>
                  </a:lnTo>
                  <a:lnTo>
                    <a:pt x="183" y="82"/>
                  </a:lnTo>
                  <a:lnTo>
                    <a:pt x="182" y="79"/>
                  </a:lnTo>
                  <a:lnTo>
                    <a:pt x="181" y="75"/>
                  </a:lnTo>
                  <a:lnTo>
                    <a:pt x="180" y="72"/>
                  </a:lnTo>
                  <a:lnTo>
                    <a:pt x="178" y="69"/>
                  </a:lnTo>
                  <a:lnTo>
                    <a:pt x="177" y="67"/>
                  </a:lnTo>
                  <a:lnTo>
                    <a:pt x="175" y="64"/>
                  </a:lnTo>
                  <a:lnTo>
                    <a:pt x="173" y="61"/>
                  </a:lnTo>
                  <a:lnTo>
                    <a:pt x="171" y="59"/>
                  </a:lnTo>
                  <a:lnTo>
                    <a:pt x="169" y="57"/>
                  </a:lnTo>
                  <a:lnTo>
                    <a:pt x="167" y="54"/>
                  </a:lnTo>
                  <a:lnTo>
                    <a:pt x="165" y="52"/>
                  </a:lnTo>
                  <a:lnTo>
                    <a:pt x="163" y="50"/>
                  </a:lnTo>
                  <a:lnTo>
                    <a:pt x="160" y="48"/>
                  </a:lnTo>
                  <a:lnTo>
                    <a:pt x="155" y="44"/>
                  </a:lnTo>
                  <a:lnTo>
                    <a:pt x="149" y="40"/>
                  </a:lnTo>
                  <a:lnTo>
                    <a:pt x="137" y="32"/>
                  </a:lnTo>
                  <a:lnTo>
                    <a:pt x="125" y="23"/>
                  </a:lnTo>
                  <a:lnTo>
                    <a:pt x="121" y="20"/>
                  </a:lnTo>
                  <a:lnTo>
                    <a:pt x="118" y="18"/>
                  </a:lnTo>
                  <a:lnTo>
                    <a:pt x="115" y="15"/>
                  </a:lnTo>
                  <a:lnTo>
                    <a:pt x="111" y="13"/>
                  </a:lnTo>
                  <a:lnTo>
                    <a:pt x="108" y="10"/>
                  </a:lnTo>
                  <a:lnTo>
                    <a:pt x="105" y="7"/>
                  </a:lnTo>
                  <a:lnTo>
                    <a:pt x="102" y="4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DCB97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00"/>
            <p:cNvSpPr>
              <a:spLocks/>
            </p:cNvSpPr>
            <p:nvPr/>
          </p:nvSpPr>
          <p:spPr bwMode="auto">
            <a:xfrm>
              <a:off x="1531938" y="2841626"/>
              <a:ext cx="192088" cy="82550"/>
            </a:xfrm>
            <a:custGeom>
              <a:avLst/>
              <a:gdLst/>
              <a:ahLst/>
              <a:cxnLst>
                <a:cxn ang="0">
                  <a:pos x="121" y="9"/>
                </a:cxn>
                <a:cxn ang="0">
                  <a:pos x="120" y="9"/>
                </a:cxn>
                <a:cxn ang="0">
                  <a:pos x="117" y="8"/>
                </a:cxn>
                <a:cxn ang="0">
                  <a:pos x="112" y="6"/>
                </a:cxn>
                <a:cxn ang="0">
                  <a:pos x="106" y="4"/>
                </a:cxn>
                <a:cxn ang="0">
                  <a:pos x="102" y="4"/>
                </a:cxn>
                <a:cxn ang="0">
                  <a:pos x="98" y="3"/>
                </a:cxn>
                <a:cxn ang="0">
                  <a:pos x="94" y="2"/>
                </a:cxn>
                <a:cxn ang="0">
                  <a:pos x="90" y="1"/>
                </a:cxn>
                <a:cxn ang="0">
                  <a:pos x="85" y="1"/>
                </a:cxn>
                <a:cxn ang="0">
                  <a:pos x="81" y="0"/>
                </a:cxn>
                <a:cxn ang="0">
                  <a:pos x="76" y="0"/>
                </a:cxn>
                <a:cxn ang="0">
                  <a:pos x="71" y="0"/>
                </a:cxn>
                <a:cxn ang="0">
                  <a:pos x="66" y="0"/>
                </a:cxn>
                <a:cxn ang="0">
                  <a:pos x="61" y="1"/>
                </a:cxn>
                <a:cxn ang="0">
                  <a:pos x="56" y="1"/>
                </a:cxn>
                <a:cxn ang="0">
                  <a:pos x="51" y="2"/>
                </a:cxn>
                <a:cxn ang="0">
                  <a:pos x="45" y="4"/>
                </a:cxn>
                <a:cxn ang="0">
                  <a:pos x="40" y="6"/>
                </a:cxn>
                <a:cxn ang="0">
                  <a:pos x="35" y="8"/>
                </a:cxn>
                <a:cxn ang="0">
                  <a:pos x="31" y="11"/>
                </a:cxn>
                <a:cxn ang="0">
                  <a:pos x="26" y="14"/>
                </a:cxn>
                <a:cxn ang="0">
                  <a:pos x="21" y="18"/>
                </a:cxn>
                <a:cxn ang="0">
                  <a:pos x="17" y="22"/>
                </a:cxn>
                <a:cxn ang="0">
                  <a:pos x="13" y="27"/>
                </a:cxn>
                <a:cxn ang="0">
                  <a:pos x="9" y="32"/>
                </a:cxn>
                <a:cxn ang="0">
                  <a:pos x="6" y="38"/>
                </a:cxn>
                <a:cxn ang="0">
                  <a:pos x="2" y="45"/>
                </a:cxn>
                <a:cxn ang="0">
                  <a:pos x="0" y="52"/>
                </a:cxn>
                <a:cxn ang="0">
                  <a:pos x="0" y="51"/>
                </a:cxn>
                <a:cxn ang="0">
                  <a:pos x="1" y="50"/>
                </a:cxn>
                <a:cxn ang="0">
                  <a:pos x="2" y="46"/>
                </a:cxn>
                <a:cxn ang="0">
                  <a:pos x="4" y="43"/>
                </a:cxn>
                <a:cxn ang="0">
                  <a:pos x="6" y="41"/>
                </a:cxn>
                <a:cxn ang="0">
                  <a:pos x="8" y="38"/>
                </a:cxn>
                <a:cxn ang="0">
                  <a:pos x="9" y="36"/>
                </a:cxn>
                <a:cxn ang="0">
                  <a:pos x="11" y="33"/>
                </a:cxn>
                <a:cxn ang="0">
                  <a:pos x="14" y="31"/>
                </a:cxn>
                <a:cxn ang="0">
                  <a:pos x="16" y="28"/>
                </a:cxn>
                <a:cxn ang="0">
                  <a:pos x="19" y="26"/>
                </a:cxn>
                <a:cxn ang="0">
                  <a:pos x="23" y="23"/>
                </a:cxn>
                <a:cxn ang="0">
                  <a:pos x="26" y="21"/>
                </a:cxn>
                <a:cxn ang="0">
                  <a:pos x="30" y="19"/>
                </a:cxn>
                <a:cxn ang="0">
                  <a:pos x="34" y="16"/>
                </a:cxn>
                <a:cxn ang="0">
                  <a:pos x="38" y="14"/>
                </a:cxn>
                <a:cxn ang="0">
                  <a:pos x="43" y="12"/>
                </a:cxn>
                <a:cxn ang="0">
                  <a:pos x="48" y="11"/>
                </a:cxn>
                <a:cxn ang="0">
                  <a:pos x="53" y="9"/>
                </a:cxn>
                <a:cxn ang="0">
                  <a:pos x="59" y="8"/>
                </a:cxn>
                <a:cxn ang="0">
                  <a:pos x="66" y="7"/>
                </a:cxn>
                <a:cxn ang="0">
                  <a:pos x="72" y="6"/>
                </a:cxn>
                <a:cxn ang="0">
                  <a:pos x="79" y="6"/>
                </a:cxn>
                <a:cxn ang="0">
                  <a:pos x="87" y="6"/>
                </a:cxn>
                <a:cxn ang="0">
                  <a:pos x="95" y="6"/>
                </a:cxn>
                <a:cxn ang="0">
                  <a:pos x="103" y="7"/>
                </a:cxn>
                <a:cxn ang="0">
                  <a:pos x="112" y="8"/>
                </a:cxn>
                <a:cxn ang="0">
                  <a:pos x="121" y="9"/>
                </a:cxn>
              </a:cxnLst>
              <a:rect l="0" t="0" r="r" b="b"/>
              <a:pathLst>
                <a:path w="121" h="52">
                  <a:moveTo>
                    <a:pt x="121" y="9"/>
                  </a:moveTo>
                  <a:lnTo>
                    <a:pt x="120" y="9"/>
                  </a:lnTo>
                  <a:lnTo>
                    <a:pt x="117" y="8"/>
                  </a:lnTo>
                  <a:lnTo>
                    <a:pt x="112" y="6"/>
                  </a:lnTo>
                  <a:lnTo>
                    <a:pt x="106" y="4"/>
                  </a:lnTo>
                  <a:lnTo>
                    <a:pt x="102" y="4"/>
                  </a:lnTo>
                  <a:lnTo>
                    <a:pt x="98" y="3"/>
                  </a:lnTo>
                  <a:lnTo>
                    <a:pt x="94" y="2"/>
                  </a:lnTo>
                  <a:lnTo>
                    <a:pt x="90" y="1"/>
                  </a:lnTo>
                  <a:lnTo>
                    <a:pt x="85" y="1"/>
                  </a:lnTo>
                  <a:lnTo>
                    <a:pt x="81" y="0"/>
                  </a:lnTo>
                  <a:lnTo>
                    <a:pt x="76" y="0"/>
                  </a:lnTo>
                  <a:lnTo>
                    <a:pt x="71" y="0"/>
                  </a:lnTo>
                  <a:lnTo>
                    <a:pt x="66" y="0"/>
                  </a:lnTo>
                  <a:lnTo>
                    <a:pt x="61" y="1"/>
                  </a:lnTo>
                  <a:lnTo>
                    <a:pt x="56" y="1"/>
                  </a:lnTo>
                  <a:lnTo>
                    <a:pt x="51" y="2"/>
                  </a:lnTo>
                  <a:lnTo>
                    <a:pt x="45" y="4"/>
                  </a:lnTo>
                  <a:lnTo>
                    <a:pt x="40" y="6"/>
                  </a:lnTo>
                  <a:lnTo>
                    <a:pt x="35" y="8"/>
                  </a:lnTo>
                  <a:lnTo>
                    <a:pt x="31" y="11"/>
                  </a:lnTo>
                  <a:lnTo>
                    <a:pt x="26" y="14"/>
                  </a:lnTo>
                  <a:lnTo>
                    <a:pt x="21" y="18"/>
                  </a:lnTo>
                  <a:lnTo>
                    <a:pt x="17" y="22"/>
                  </a:lnTo>
                  <a:lnTo>
                    <a:pt x="13" y="27"/>
                  </a:lnTo>
                  <a:lnTo>
                    <a:pt x="9" y="32"/>
                  </a:lnTo>
                  <a:lnTo>
                    <a:pt x="6" y="38"/>
                  </a:lnTo>
                  <a:lnTo>
                    <a:pt x="2" y="45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1" y="50"/>
                  </a:lnTo>
                  <a:lnTo>
                    <a:pt x="2" y="46"/>
                  </a:lnTo>
                  <a:lnTo>
                    <a:pt x="4" y="43"/>
                  </a:lnTo>
                  <a:lnTo>
                    <a:pt x="6" y="41"/>
                  </a:lnTo>
                  <a:lnTo>
                    <a:pt x="8" y="38"/>
                  </a:lnTo>
                  <a:lnTo>
                    <a:pt x="9" y="36"/>
                  </a:lnTo>
                  <a:lnTo>
                    <a:pt x="11" y="33"/>
                  </a:lnTo>
                  <a:lnTo>
                    <a:pt x="14" y="31"/>
                  </a:lnTo>
                  <a:lnTo>
                    <a:pt x="16" y="28"/>
                  </a:lnTo>
                  <a:lnTo>
                    <a:pt x="19" y="26"/>
                  </a:lnTo>
                  <a:lnTo>
                    <a:pt x="23" y="23"/>
                  </a:lnTo>
                  <a:lnTo>
                    <a:pt x="26" y="21"/>
                  </a:lnTo>
                  <a:lnTo>
                    <a:pt x="30" y="19"/>
                  </a:lnTo>
                  <a:lnTo>
                    <a:pt x="34" y="16"/>
                  </a:lnTo>
                  <a:lnTo>
                    <a:pt x="38" y="14"/>
                  </a:lnTo>
                  <a:lnTo>
                    <a:pt x="43" y="12"/>
                  </a:lnTo>
                  <a:lnTo>
                    <a:pt x="48" y="11"/>
                  </a:lnTo>
                  <a:lnTo>
                    <a:pt x="53" y="9"/>
                  </a:lnTo>
                  <a:lnTo>
                    <a:pt x="59" y="8"/>
                  </a:lnTo>
                  <a:lnTo>
                    <a:pt x="66" y="7"/>
                  </a:lnTo>
                  <a:lnTo>
                    <a:pt x="72" y="6"/>
                  </a:lnTo>
                  <a:lnTo>
                    <a:pt x="79" y="6"/>
                  </a:lnTo>
                  <a:lnTo>
                    <a:pt x="87" y="6"/>
                  </a:lnTo>
                  <a:lnTo>
                    <a:pt x="95" y="6"/>
                  </a:lnTo>
                  <a:lnTo>
                    <a:pt x="103" y="7"/>
                  </a:lnTo>
                  <a:lnTo>
                    <a:pt x="112" y="8"/>
                  </a:lnTo>
                  <a:lnTo>
                    <a:pt x="121" y="9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01"/>
            <p:cNvSpPr>
              <a:spLocks/>
            </p:cNvSpPr>
            <p:nvPr/>
          </p:nvSpPr>
          <p:spPr bwMode="auto">
            <a:xfrm>
              <a:off x="2163763" y="2687638"/>
              <a:ext cx="192088" cy="82550"/>
            </a:xfrm>
            <a:custGeom>
              <a:avLst/>
              <a:gdLst/>
              <a:ahLst/>
              <a:cxnLst>
                <a:cxn ang="0">
                  <a:pos x="121" y="9"/>
                </a:cxn>
                <a:cxn ang="0">
                  <a:pos x="120" y="9"/>
                </a:cxn>
                <a:cxn ang="0">
                  <a:pos x="117" y="8"/>
                </a:cxn>
                <a:cxn ang="0">
                  <a:pos x="112" y="6"/>
                </a:cxn>
                <a:cxn ang="0">
                  <a:pos x="106" y="4"/>
                </a:cxn>
                <a:cxn ang="0">
                  <a:pos x="103" y="3"/>
                </a:cxn>
                <a:cxn ang="0">
                  <a:pos x="99" y="2"/>
                </a:cxn>
                <a:cxn ang="0">
                  <a:pos x="95" y="2"/>
                </a:cxn>
                <a:cxn ang="0">
                  <a:pos x="90" y="1"/>
                </a:cxn>
                <a:cxn ang="0">
                  <a:pos x="86" y="0"/>
                </a:cxn>
                <a:cxn ang="0">
                  <a:pos x="81" y="0"/>
                </a:cxn>
                <a:cxn ang="0">
                  <a:pos x="76" y="0"/>
                </a:cxn>
                <a:cxn ang="0">
                  <a:pos x="71" y="0"/>
                </a:cxn>
                <a:cxn ang="0">
                  <a:pos x="66" y="0"/>
                </a:cxn>
                <a:cxn ang="0">
                  <a:pos x="61" y="0"/>
                </a:cxn>
                <a:cxn ang="0">
                  <a:pos x="56" y="1"/>
                </a:cxn>
                <a:cxn ang="0">
                  <a:pos x="51" y="2"/>
                </a:cxn>
                <a:cxn ang="0">
                  <a:pos x="46" y="4"/>
                </a:cxn>
                <a:cxn ang="0">
                  <a:pos x="41" y="5"/>
                </a:cxn>
                <a:cxn ang="0">
                  <a:pos x="36" y="8"/>
                </a:cxn>
                <a:cxn ang="0">
                  <a:pos x="31" y="10"/>
                </a:cxn>
                <a:cxn ang="0">
                  <a:pos x="26" y="14"/>
                </a:cxn>
                <a:cxn ang="0">
                  <a:pos x="22" y="17"/>
                </a:cxn>
                <a:cxn ang="0">
                  <a:pos x="18" y="21"/>
                </a:cxn>
                <a:cxn ang="0">
                  <a:pos x="14" y="26"/>
                </a:cxn>
                <a:cxn ang="0">
                  <a:pos x="10" y="32"/>
                </a:cxn>
                <a:cxn ang="0">
                  <a:pos x="6" y="38"/>
                </a:cxn>
                <a:cxn ang="0">
                  <a:pos x="3" y="44"/>
                </a:cxn>
                <a:cxn ang="0">
                  <a:pos x="0" y="52"/>
                </a:cxn>
                <a:cxn ang="0">
                  <a:pos x="0" y="51"/>
                </a:cxn>
                <a:cxn ang="0">
                  <a:pos x="1" y="49"/>
                </a:cxn>
                <a:cxn ang="0">
                  <a:pos x="3" y="46"/>
                </a:cxn>
                <a:cxn ang="0">
                  <a:pos x="5" y="42"/>
                </a:cxn>
                <a:cxn ang="0">
                  <a:pos x="6" y="40"/>
                </a:cxn>
                <a:cxn ang="0">
                  <a:pos x="8" y="38"/>
                </a:cxn>
                <a:cxn ang="0">
                  <a:pos x="10" y="36"/>
                </a:cxn>
                <a:cxn ang="0">
                  <a:pos x="12" y="33"/>
                </a:cxn>
                <a:cxn ang="0">
                  <a:pos x="14" y="31"/>
                </a:cxn>
                <a:cxn ang="0">
                  <a:pos x="17" y="28"/>
                </a:cxn>
                <a:cxn ang="0">
                  <a:pos x="20" y="25"/>
                </a:cxn>
                <a:cxn ang="0">
                  <a:pos x="23" y="23"/>
                </a:cxn>
                <a:cxn ang="0">
                  <a:pos x="26" y="21"/>
                </a:cxn>
                <a:cxn ang="0">
                  <a:pos x="30" y="18"/>
                </a:cxn>
                <a:cxn ang="0">
                  <a:pos x="34" y="16"/>
                </a:cxn>
                <a:cxn ang="0">
                  <a:pos x="39" y="14"/>
                </a:cxn>
                <a:cxn ang="0">
                  <a:pos x="43" y="12"/>
                </a:cxn>
                <a:cxn ang="0">
                  <a:pos x="48" y="10"/>
                </a:cxn>
                <a:cxn ang="0">
                  <a:pos x="54" y="9"/>
                </a:cxn>
                <a:cxn ang="0">
                  <a:pos x="60" y="7"/>
                </a:cxn>
                <a:cxn ang="0">
                  <a:pos x="66" y="6"/>
                </a:cxn>
                <a:cxn ang="0">
                  <a:pos x="73" y="6"/>
                </a:cxn>
                <a:cxn ang="0">
                  <a:pos x="80" y="5"/>
                </a:cxn>
                <a:cxn ang="0">
                  <a:pos x="87" y="5"/>
                </a:cxn>
                <a:cxn ang="0">
                  <a:pos x="95" y="6"/>
                </a:cxn>
                <a:cxn ang="0">
                  <a:pos x="103" y="6"/>
                </a:cxn>
                <a:cxn ang="0">
                  <a:pos x="112" y="8"/>
                </a:cxn>
                <a:cxn ang="0">
                  <a:pos x="121" y="9"/>
                </a:cxn>
              </a:cxnLst>
              <a:rect l="0" t="0" r="r" b="b"/>
              <a:pathLst>
                <a:path w="121" h="52">
                  <a:moveTo>
                    <a:pt x="121" y="9"/>
                  </a:moveTo>
                  <a:lnTo>
                    <a:pt x="120" y="9"/>
                  </a:lnTo>
                  <a:lnTo>
                    <a:pt x="117" y="8"/>
                  </a:lnTo>
                  <a:lnTo>
                    <a:pt x="112" y="6"/>
                  </a:lnTo>
                  <a:lnTo>
                    <a:pt x="106" y="4"/>
                  </a:lnTo>
                  <a:lnTo>
                    <a:pt x="103" y="3"/>
                  </a:lnTo>
                  <a:lnTo>
                    <a:pt x="99" y="2"/>
                  </a:lnTo>
                  <a:lnTo>
                    <a:pt x="95" y="2"/>
                  </a:lnTo>
                  <a:lnTo>
                    <a:pt x="90" y="1"/>
                  </a:lnTo>
                  <a:lnTo>
                    <a:pt x="86" y="0"/>
                  </a:lnTo>
                  <a:lnTo>
                    <a:pt x="81" y="0"/>
                  </a:lnTo>
                  <a:lnTo>
                    <a:pt x="76" y="0"/>
                  </a:lnTo>
                  <a:lnTo>
                    <a:pt x="71" y="0"/>
                  </a:lnTo>
                  <a:lnTo>
                    <a:pt x="66" y="0"/>
                  </a:lnTo>
                  <a:lnTo>
                    <a:pt x="61" y="0"/>
                  </a:lnTo>
                  <a:lnTo>
                    <a:pt x="56" y="1"/>
                  </a:lnTo>
                  <a:lnTo>
                    <a:pt x="51" y="2"/>
                  </a:lnTo>
                  <a:lnTo>
                    <a:pt x="46" y="4"/>
                  </a:lnTo>
                  <a:lnTo>
                    <a:pt x="41" y="5"/>
                  </a:lnTo>
                  <a:lnTo>
                    <a:pt x="36" y="8"/>
                  </a:lnTo>
                  <a:lnTo>
                    <a:pt x="31" y="10"/>
                  </a:lnTo>
                  <a:lnTo>
                    <a:pt x="26" y="14"/>
                  </a:lnTo>
                  <a:lnTo>
                    <a:pt x="22" y="17"/>
                  </a:lnTo>
                  <a:lnTo>
                    <a:pt x="18" y="21"/>
                  </a:lnTo>
                  <a:lnTo>
                    <a:pt x="14" y="26"/>
                  </a:lnTo>
                  <a:lnTo>
                    <a:pt x="10" y="32"/>
                  </a:lnTo>
                  <a:lnTo>
                    <a:pt x="6" y="38"/>
                  </a:lnTo>
                  <a:lnTo>
                    <a:pt x="3" y="44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1" y="49"/>
                  </a:lnTo>
                  <a:lnTo>
                    <a:pt x="3" y="46"/>
                  </a:lnTo>
                  <a:lnTo>
                    <a:pt x="5" y="42"/>
                  </a:lnTo>
                  <a:lnTo>
                    <a:pt x="6" y="40"/>
                  </a:lnTo>
                  <a:lnTo>
                    <a:pt x="8" y="38"/>
                  </a:lnTo>
                  <a:lnTo>
                    <a:pt x="10" y="36"/>
                  </a:lnTo>
                  <a:lnTo>
                    <a:pt x="12" y="33"/>
                  </a:lnTo>
                  <a:lnTo>
                    <a:pt x="14" y="31"/>
                  </a:lnTo>
                  <a:lnTo>
                    <a:pt x="17" y="28"/>
                  </a:lnTo>
                  <a:lnTo>
                    <a:pt x="20" y="25"/>
                  </a:lnTo>
                  <a:lnTo>
                    <a:pt x="23" y="23"/>
                  </a:lnTo>
                  <a:lnTo>
                    <a:pt x="26" y="21"/>
                  </a:lnTo>
                  <a:lnTo>
                    <a:pt x="30" y="18"/>
                  </a:lnTo>
                  <a:lnTo>
                    <a:pt x="34" y="16"/>
                  </a:lnTo>
                  <a:lnTo>
                    <a:pt x="39" y="14"/>
                  </a:lnTo>
                  <a:lnTo>
                    <a:pt x="43" y="12"/>
                  </a:lnTo>
                  <a:lnTo>
                    <a:pt x="48" y="10"/>
                  </a:lnTo>
                  <a:lnTo>
                    <a:pt x="54" y="9"/>
                  </a:lnTo>
                  <a:lnTo>
                    <a:pt x="60" y="7"/>
                  </a:lnTo>
                  <a:lnTo>
                    <a:pt x="66" y="6"/>
                  </a:lnTo>
                  <a:lnTo>
                    <a:pt x="73" y="6"/>
                  </a:lnTo>
                  <a:lnTo>
                    <a:pt x="80" y="5"/>
                  </a:lnTo>
                  <a:lnTo>
                    <a:pt x="87" y="5"/>
                  </a:lnTo>
                  <a:lnTo>
                    <a:pt x="95" y="6"/>
                  </a:lnTo>
                  <a:lnTo>
                    <a:pt x="103" y="6"/>
                  </a:lnTo>
                  <a:lnTo>
                    <a:pt x="112" y="8"/>
                  </a:lnTo>
                  <a:lnTo>
                    <a:pt x="121" y="9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02"/>
            <p:cNvSpPr>
              <a:spLocks/>
            </p:cNvSpPr>
            <p:nvPr/>
          </p:nvSpPr>
          <p:spPr bwMode="auto">
            <a:xfrm>
              <a:off x="1395413" y="2317751"/>
              <a:ext cx="1103313" cy="717550"/>
            </a:xfrm>
            <a:custGeom>
              <a:avLst/>
              <a:gdLst/>
              <a:ahLst/>
              <a:cxnLst>
                <a:cxn ang="0">
                  <a:pos x="217" y="110"/>
                </a:cxn>
                <a:cxn ang="0">
                  <a:pos x="197" y="109"/>
                </a:cxn>
                <a:cxn ang="0">
                  <a:pos x="181" y="109"/>
                </a:cxn>
                <a:cxn ang="0">
                  <a:pos x="164" y="113"/>
                </a:cxn>
                <a:cxn ang="0">
                  <a:pos x="150" y="119"/>
                </a:cxn>
                <a:cxn ang="0">
                  <a:pos x="140" y="130"/>
                </a:cxn>
                <a:cxn ang="0">
                  <a:pos x="136" y="147"/>
                </a:cxn>
                <a:cxn ang="0">
                  <a:pos x="140" y="168"/>
                </a:cxn>
                <a:cxn ang="0">
                  <a:pos x="146" y="192"/>
                </a:cxn>
                <a:cxn ang="0">
                  <a:pos x="151" y="221"/>
                </a:cxn>
                <a:cxn ang="0">
                  <a:pos x="149" y="254"/>
                </a:cxn>
                <a:cxn ang="0">
                  <a:pos x="136" y="289"/>
                </a:cxn>
                <a:cxn ang="0">
                  <a:pos x="109" y="329"/>
                </a:cxn>
                <a:cxn ang="0">
                  <a:pos x="61" y="371"/>
                </a:cxn>
                <a:cxn ang="0">
                  <a:pos x="42" y="394"/>
                </a:cxn>
                <a:cxn ang="0">
                  <a:pos x="39" y="412"/>
                </a:cxn>
                <a:cxn ang="0">
                  <a:pos x="38" y="424"/>
                </a:cxn>
                <a:cxn ang="0">
                  <a:pos x="39" y="436"/>
                </a:cxn>
                <a:cxn ang="0">
                  <a:pos x="43" y="446"/>
                </a:cxn>
                <a:cxn ang="0">
                  <a:pos x="47" y="452"/>
                </a:cxn>
                <a:cxn ang="0">
                  <a:pos x="43" y="449"/>
                </a:cxn>
                <a:cxn ang="0">
                  <a:pos x="37" y="443"/>
                </a:cxn>
                <a:cxn ang="0">
                  <a:pos x="30" y="432"/>
                </a:cxn>
                <a:cxn ang="0">
                  <a:pos x="23" y="415"/>
                </a:cxn>
                <a:cxn ang="0">
                  <a:pos x="15" y="390"/>
                </a:cxn>
                <a:cxn ang="0">
                  <a:pos x="8" y="355"/>
                </a:cxn>
                <a:cxn ang="0">
                  <a:pos x="3" y="310"/>
                </a:cxn>
                <a:cxn ang="0">
                  <a:pos x="1" y="257"/>
                </a:cxn>
                <a:cxn ang="0">
                  <a:pos x="5" y="209"/>
                </a:cxn>
                <a:cxn ang="0">
                  <a:pos x="15" y="167"/>
                </a:cxn>
                <a:cxn ang="0">
                  <a:pos x="29" y="131"/>
                </a:cxn>
                <a:cxn ang="0">
                  <a:pos x="46" y="101"/>
                </a:cxn>
                <a:cxn ang="0">
                  <a:pos x="64" y="77"/>
                </a:cxn>
                <a:cxn ang="0">
                  <a:pos x="83" y="60"/>
                </a:cxn>
                <a:cxn ang="0">
                  <a:pos x="101" y="50"/>
                </a:cxn>
                <a:cxn ang="0">
                  <a:pos x="141" y="40"/>
                </a:cxn>
                <a:cxn ang="0">
                  <a:pos x="210" y="24"/>
                </a:cxn>
                <a:cxn ang="0">
                  <a:pos x="277" y="9"/>
                </a:cxn>
                <a:cxn ang="0">
                  <a:pos x="316" y="1"/>
                </a:cxn>
                <a:cxn ang="0">
                  <a:pos x="646" y="159"/>
                </a:cxn>
                <a:cxn ang="0">
                  <a:pos x="687" y="282"/>
                </a:cxn>
                <a:cxn ang="0">
                  <a:pos x="660" y="245"/>
                </a:cxn>
                <a:cxn ang="0">
                  <a:pos x="625" y="201"/>
                </a:cxn>
                <a:cxn ang="0">
                  <a:pos x="605" y="179"/>
                </a:cxn>
                <a:cxn ang="0">
                  <a:pos x="593" y="168"/>
                </a:cxn>
                <a:cxn ang="0">
                  <a:pos x="582" y="164"/>
                </a:cxn>
                <a:cxn ang="0">
                  <a:pos x="564" y="160"/>
                </a:cxn>
                <a:cxn ang="0">
                  <a:pos x="525" y="156"/>
                </a:cxn>
                <a:cxn ang="0">
                  <a:pos x="494" y="150"/>
                </a:cxn>
                <a:cxn ang="0">
                  <a:pos x="461" y="142"/>
                </a:cxn>
                <a:cxn ang="0">
                  <a:pos x="428" y="131"/>
                </a:cxn>
                <a:cxn ang="0">
                  <a:pos x="395" y="114"/>
                </a:cxn>
                <a:cxn ang="0">
                  <a:pos x="366" y="92"/>
                </a:cxn>
                <a:cxn ang="0">
                  <a:pos x="340" y="74"/>
                </a:cxn>
                <a:cxn ang="0">
                  <a:pos x="318" y="63"/>
                </a:cxn>
                <a:cxn ang="0">
                  <a:pos x="299" y="60"/>
                </a:cxn>
                <a:cxn ang="0">
                  <a:pos x="282" y="63"/>
                </a:cxn>
                <a:cxn ang="0">
                  <a:pos x="268" y="71"/>
                </a:cxn>
                <a:cxn ang="0">
                  <a:pos x="255" y="83"/>
                </a:cxn>
                <a:cxn ang="0">
                  <a:pos x="244" y="100"/>
                </a:cxn>
              </a:cxnLst>
              <a:rect l="0" t="0" r="r" b="b"/>
              <a:pathLst>
                <a:path w="695" h="452">
                  <a:moveTo>
                    <a:pt x="236" y="114"/>
                  </a:moveTo>
                  <a:lnTo>
                    <a:pt x="233" y="113"/>
                  </a:lnTo>
                  <a:lnTo>
                    <a:pt x="223" y="111"/>
                  </a:lnTo>
                  <a:lnTo>
                    <a:pt x="217" y="110"/>
                  </a:lnTo>
                  <a:lnTo>
                    <a:pt x="209" y="110"/>
                  </a:lnTo>
                  <a:lnTo>
                    <a:pt x="206" y="109"/>
                  </a:lnTo>
                  <a:lnTo>
                    <a:pt x="202" y="109"/>
                  </a:lnTo>
                  <a:lnTo>
                    <a:pt x="197" y="109"/>
                  </a:lnTo>
                  <a:lnTo>
                    <a:pt x="193" y="109"/>
                  </a:lnTo>
                  <a:lnTo>
                    <a:pt x="189" y="109"/>
                  </a:lnTo>
                  <a:lnTo>
                    <a:pt x="185" y="109"/>
                  </a:lnTo>
                  <a:lnTo>
                    <a:pt x="181" y="109"/>
                  </a:lnTo>
                  <a:lnTo>
                    <a:pt x="176" y="110"/>
                  </a:lnTo>
                  <a:lnTo>
                    <a:pt x="172" y="111"/>
                  </a:lnTo>
                  <a:lnTo>
                    <a:pt x="168" y="111"/>
                  </a:lnTo>
                  <a:lnTo>
                    <a:pt x="164" y="113"/>
                  </a:lnTo>
                  <a:lnTo>
                    <a:pt x="160" y="114"/>
                  </a:lnTo>
                  <a:lnTo>
                    <a:pt x="157" y="115"/>
                  </a:lnTo>
                  <a:lnTo>
                    <a:pt x="153" y="117"/>
                  </a:lnTo>
                  <a:lnTo>
                    <a:pt x="150" y="119"/>
                  </a:lnTo>
                  <a:lnTo>
                    <a:pt x="147" y="122"/>
                  </a:lnTo>
                  <a:lnTo>
                    <a:pt x="144" y="124"/>
                  </a:lnTo>
                  <a:lnTo>
                    <a:pt x="142" y="127"/>
                  </a:lnTo>
                  <a:lnTo>
                    <a:pt x="140" y="130"/>
                  </a:lnTo>
                  <a:lnTo>
                    <a:pt x="138" y="134"/>
                  </a:lnTo>
                  <a:lnTo>
                    <a:pt x="137" y="138"/>
                  </a:lnTo>
                  <a:lnTo>
                    <a:pt x="136" y="142"/>
                  </a:lnTo>
                  <a:lnTo>
                    <a:pt x="136" y="147"/>
                  </a:lnTo>
                  <a:lnTo>
                    <a:pt x="136" y="152"/>
                  </a:lnTo>
                  <a:lnTo>
                    <a:pt x="137" y="157"/>
                  </a:lnTo>
                  <a:lnTo>
                    <a:pt x="138" y="162"/>
                  </a:lnTo>
                  <a:lnTo>
                    <a:pt x="140" y="168"/>
                  </a:lnTo>
                  <a:lnTo>
                    <a:pt x="141" y="173"/>
                  </a:lnTo>
                  <a:lnTo>
                    <a:pt x="143" y="179"/>
                  </a:lnTo>
                  <a:lnTo>
                    <a:pt x="144" y="186"/>
                  </a:lnTo>
                  <a:lnTo>
                    <a:pt x="146" y="192"/>
                  </a:lnTo>
                  <a:lnTo>
                    <a:pt x="148" y="199"/>
                  </a:lnTo>
                  <a:lnTo>
                    <a:pt x="149" y="206"/>
                  </a:lnTo>
                  <a:lnTo>
                    <a:pt x="150" y="214"/>
                  </a:lnTo>
                  <a:lnTo>
                    <a:pt x="151" y="221"/>
                  </a:lnTo>
                  <a:lnTo>
                    <a:pt x="151" y="229"/>
                  </a:lnTo>
                  <a:lnTo>
                    <a:pt x="151" y="237"/>
                  </a:lnTo>
                  <a:lnTo>
                    <a:pt x="150" y="245"/>
                  </a:lnTo>
                  <a:lnTo>
                    <a:pt x="149" y="254"/>
                  </a:lnTo>
                  <a:lnTo>
                    <a:pt x="147" y="262"/>
                  </a:lnTo>
                  <a:lnTo>
                    <a:pt x="144" y="271"/>
                  </a:lnTo>
                  <a:lnTo>
                    <a:pt x="141" y="280"/>
                  </a:lnTo>
                  <a:lnTo>
                    <a:pt x="136" y="289"/>
                  </a:lnTo>
                  <a:lnTo>
                    <a:pt x="131" y="299"/>
                  </a:lnTo>
                  <a:lnTo>
                    <a:pt x="125" y="309"/>
                  </a:lnTo>
                  <a:lnTo>
                    <a:pt x="117" y="319"/>
                  </a:lnTo>
                  <a:lnTo>
                    <a:pt x="109" y="329"/>
                  </a:lnTo>
                  <a:lnTo>
                    <a:pt x="99" y="339"/>
                  </a:lnTo>
                  <a:lnTo>
                    <a:pt x="87" y="349"/>
                  </a:lnTo>
                  <a:lnTo>
                    <a:pt x="75" y="360"/>
                  </a:lnTo>
                  <a:lnTo>
                    <a:pt x="61" y="371"/>
                  </a:lnTo>
                  <a:lnTo>
                    <a:pt x="45" y="382"/>
                  </a:lnTo>
                  <a:lnTo>
                    <a:pt x="44" y="384"/>
                  </a:lnTo>
                  <a:lnTo>
                    <a:pt x="43" y="390"/>
                  </a:lnTo>
                  <a:lnTo>
                    <a:pt x="42" y="394"/>
                  </a:lnTo>
                  <a:lnTo>
                    <a:pt x="41" y="399"/>
                  </a:lnTo>
                  <a:lnTo>
                    <a:pt x="40" y="404"/>
                  </a:lnTo>
                  <a:lnTo>
                    <a:pt x="39" y="410"/>
                  </a:lnTo>
                  <a:lnTo>
                    <a:pt x="39" y="412"/>
                  </a:lnTo>
                  <a:lnTo>
                    <a:pt x="38" y="415"/>
                  </a:lnTo>
                  <a:lnTo>
                    <a:pt x="38" y="418"/>
                  </a:lnTo>
                  <a:lnTo>
                    <a:pt x="38" y="421"/>
                  </a:lnTo>
                  <a:lnTo>
                    <a:pt x="38" y="424"/>
                  </a:lnTo>
                  <a:lnTo>
                    <a:pt x="38" y="427"/>
                  </a:lnTo>
                  <a:lnTo>
                    <a:pt x="38" y="430"/>
                  </a:lnTo>
                  <a:lnTo>
                    <a:pt x="39" y="433"/>
                  </a:lnTo>
                  <a:lnTo>
                    <a:pt x="39" y="436"/>
                  </a:lnTo>
                  <a:lnTo>
                    <a:pt x="40" y="438"/>
                  </a:lnTo>
                  <a:lnTo>
                    <a:pt x="41" y="441"/>
                  </a:lnTo>
                  <a:lnTo>
                    <a:pt x="42" y="443"/>
                  </a:lnTo>
                  <a:lnTo>
                    <a:pt x="43" y="446"/>
                  </a:lnTo>
                  <a:lnTo>
                    <a:pt x="44" y="448"/>
                  </a:lnTo>
                  <a:lnTo>
                    <a:pt x="46" y="450"/>
                  </a:lnTo>
                  <a:lnTo>
                    <a:pt x="47" y="452"/>
                  </a:lnTo>
                  <a:lnTo>
                    <a:pt x="47" y="452"/>
                  </a:lnTo>
                  <a:lnTo>
                    <a:pt x="46" y="451"/>
                  </a:lnTo>
                  <a:lnTo>
                    <a:pt x="45" y="451"/>
                  </a:lnTo>
                  <a:lnTo>
                    <a:pt x="44" y="450"/>
                  </a:lnTo>
                  <a:lnTo>
                    <a:pt x="43" y="449"/>
                  </a:lnTo>
                  <a:lnTo>
                    <a:pt x="42" y="448"/>
                  </a:lnTo>
                  <a:lnTo>
                    <a:pt x="40" y="447"/>
                  </a:lnTo>
                  <a:lnTo>
                    <a:pt x="39" y="445"/>
                  </a:lnTo>
                  <a:lnTo>
                    <a:pt x="37" y="443"/>
                  </a:lnTo>
                  <a:lnTo>
                    <a:pt x="36" y="441"/>
                  </a:lnTo>
                  <a:lnTo>
                    <a:pt x="34" y="439"/>
                  </a:lnTo>
                  <a:lnTo>
                    <a:pt x="32" y="436"/>
                  </a:lnTo>
                  <a:lnTo>
                    <a:pt x="30" y="432"/>
                  </a:lnTo>
                  <a:lnTo>
                    <a:pt x="28" y="429"/>
                  </a:lnTo>
                  <a:lnTo>
                    <a:pt x="27" y="425"/>
                  </a:lnTo>
                  <a:lnTo>
                    <a:pt x="25" y="420"/>
                  </a:lnTo>
                  <a:lnTo>
                    <a:pt x="23" y="415"/>
                  </a:lnTo>
                  <a:lnTo>
                    <a:pt x="21" y="410"/>
                  </a:lnTo>
                  <a:lnTo>
                    <a:pt x="19" y="404"/>
                  </a:lnTo>
                  <a:lnTo>
                    <a:pt x="17" y="397"/>
                  </a:lnTo>
                  <a:lnTo>
                    <a:pt x="15" y="390"/>
                  </a:lnTo>
                  <a:lnTo>
                    <a:pt x="13" y="382"/>
                  </a:lnTo>
                  <a:lnTo>
                    <a:pt x="11" y="374"/>
                  </a:lnTo>
                  <a:lnTo>
                    <a:pt x="10" y="365"/>
                  </a:lnTo>
                  <a:lnTo>
                    <a:pt x="8" y="355"/>
                  </a:lnTo>
                  <a:lnTo>
                    <a:pt x="7" y="345"/>
                  </a:lnTo>
                  <a:lnTo>
                    <a:pt x="5" y="334"/>
                  </a:lnTo>
                  <a:lnTo>
                    <a:pt x="4" y="322"/>
                  </a:lnTo>
                  <a:lnTo>
                    <a:pt x="3" y="310"/>
                  </a:lnTo>
                  <a:lnTo>
                    <a:pt x="1" y="296"/>
                  </a:lnTo>
                  <a:lnTo>
                    <a:pt x="1" y="283"/>
                  </a:lnTo>
                  <a:lnTo>
                    <a:pt x="0" y="270"/>
                  </a:lnTo>
                  <a:lnTo>
                    <a:pt x="1" y="257"/>
                  </a:lnTo>
                  <a:lnTo>
                    <a:pt x="1" y="244"/>
                  </a:lnTo>
                  <a:lnTo>
                    <a:pt x="2" y="232"/>
                  </a:lnTo>
                  <a:lnTo>
                    <a:pt x="3" y="220"/>
                  </a:lnTo>
                  <a:lnTo>
                    <a:pt x="5" y="209"/>
                  </a:lnTo>
                  <a:lnTo>
                    <a:pt x="7" y="198"/>
                  </a:lnTo>
                  <a:lnTo>
                    <a:pt x="9" y="187"/>
                  </a:lnTo>
                  <a:lnTo>
                    <a:pt x="12" y="177"/>
                  </a:lnTo>
                  <a:lnTo>
                    <a:pt x="15" y="167"/>
                  </a:lnTo>
                  <a:lnTo>
                    <a:pt x="18" y="157"/>
                  </a:lnTo>
                  <a:lnTo>
                    <a:pt x="21" y="148"/>
                  </a:lnTo>
                  <a:lnTo>
                    <a:pt x="25" y="139"/>
                  </a:lnTo>
                  <a:lnTo>
                    <a:pt x="29" y="131"/>
                  </a:lnTo>
                  <a:lnTo>
                    <a:pt x="33" y="122"/>
                  </a:lnTo>
                  <a:lnTo>
                    <a:pt x="37" y="115"/>
                  </a:lnTo>
                  <a:lnTo>
                    <a:pt x="41" y="107"/>
                  </a:lnTo>
                  <a:lnTo>
                    <a:pt x="46" y="101"/>
                  </a:lnTo>
                  <a:lnTo>
                    <a:pt x="50" y="94"/>
                  </a:lnTo>
                  <a:lnTo>
                    <a:pt x="55" y="88"/>
                  </a:lnTo>
                  <a:lnTo>
                    <a:pt x="60" y="82"/>
                  </a:lnTo>
                  <a:lnTo>
                    <a:pt x="64" y="77"/>
                  </a:lnTo>
                  <a:lnTo>
                    <a:pt x="69" y="72"/>
                  </a:lnTo>
                  <a:lnTo>
                    <a:pt x="74" y="68"/>
                  </a:lnTo>
                  <a:lnTo>
                    <a:pt x="79" y="64"/>
                  </a:lnTo>
                  <a:lnTo>
                    <a:pt x="83" y="60"/>
                  </a:lnTo>
                  <a:lnTo>
                    <a:pt x="88" y="57"/>
                  </a:lnTo>
                  <a:lnTo>
                    <a:pt x="92" y="54"/>
                  </a:lnTo>
                  <a:lnTo>
                    <a:pt x="97" y="52"/>
                  </a:lnTo>
                  <a:lnTo>
                    <a:pt x="101" y="50"/>
                  </a:lnTo>
                  <a:lnTo>
                    <a:pt x="105" y="49"/>
                  </a:lnTo>
                  <a:lnTo>
                    <a:pt x="115" y="46"/>
                  </a:lnTo>
                  <a:lnTo>
                    <a:pt x="127" y="43"/>
                  </a:lnTo>
                  <a:lnTo>
                    <a:pt x="141" y="40"/>
                  </a:lnTo>
                  <a:lnTo>
                    <a:pt x="157" y="36"/>
                  </a:lnTo>
                  <a:lnTo>
                    <a:pt x="174" y="32"/>
                  </a:lnTo>
                  <a:lnTo>
                    <a:pt x="192" y="28"/>
                  </a:lnTo>
                  <a:lnTo>
                    <a:pt x="210" y="24"/>
                  </a:lnTo>
                  <a:lnTo>
                    <a:pt x="228" y="20"/>
                  </a:lnTo>
                  <a:lnTo>
                    <a:pt x="246" y="16"/>
                  </a:lnTo>
                  <a:lnTo>
                    <a:pt x="262" y="12"/>
                  </a:lnTo>
                  <a:lnTo>
                    <a:pt x="277" y="9"/>
                  </a:lnTo>
                  <a:lnTo>
                    <a:pt x="291" y="6"/>
                  </a:lnTo>
                  <a:lnTo>
                    <a:pt x="302" y="4"/>
                  </a:lnTo>
                  <a:lnTo>
                    <a:pt x="311" y="2"/>
                  </a:lnTo>
                  <a:lnTo>
                    <a:pt x="316" y="1"/>
                  </a:lnTo>
                  <a:lnTo>
                    <a:pt x="318" y="0"/>
                  </a:lnTo>
                  <a:lnTo>
                    <a:pt x="433" y="0"/>
                  </a:lnTo>
                  <a:lnTo>
                    <a:pt x="580" y="85"/>
                  </a:lnTo>
                  <a:lnTo>
                    <a:pt x="646" y="159"/>
                  </a:lnTo>
                  <a:lnTo>
                    <a:pt x="695" y="292"/>
                  </a:lnTo>
                  <a:lnTo>
                    <a:pt x="694" y="291"/>
                  </a:lnTo>
                  <a:lnTo>
                    <a:pt x="691" y="287"/>
                  </a:lnTo>
                  <a:lnTo>
                    <a:pt x="687" y="282"/>
                  </a:lnTo>
                  <a:lnTo>
                    <a:pt x="682" y="274"/>
                  </a:lnTo>
                  <a:lnTo>
                    <a:pt x="675" y="266"/>
                  </a:lnTo>
                  <a:lnTo>
                    <a:pt x="668" y="256"/>
                  </a:lnTo>
                  <a:lnTo>
                    <a:pt x="660" y="245"/>
                  </a:lnTo>
                  <a:lnTo>
                    <a:pt x="651" y="234"/>
                  </a:lnTo>
                  <a:lnTo>
                    <a:pt x="642" y="223"/>
                  </a:lnTo>
                  <a:lnTo>
                    <a:pt x="633" y="212"/>
                  </a:lnTo>
                  <a:lnTo>
                    <a:pt x="625" y="201"/>
                  </a:lnTo>
                  <a:lnTo>
                    <a:pt x="616" y="191"/>
                  </a:lnTo>
                  <a:lnTo>
                    <a:pt x="612" y="187"/>
                  </a:lnTo>
                  <a:lnTo>
                    <a:pt x="609" y="183"/>
                  </a:lnTo>
                  <a:lnTo>
                    <a:pt x="605" y="179"/>
                  </a:lnTo>
                  <a:lnTo>
                    <a:pt x="602" y="175"/>
                  </a:lnTo>
                  <a:lnTo>
                    <a:pt x="599" y="172"/>
                  </a:lnTo>
                  <a:lnTo>
                    <a:pt x="596" y="170"/>
                  </a:lnTo>
                  <a:lnTo>
                    <a:pt x="593" y="168"/>
                  </a:lnTo>
                  <a:lnTo>
                    <a:pt x="591" y="167"/>
                  </a:lnTo>
                  <a:lnTo>
                    <a:pt x="589" y="165"/>
                  </a:lnTo>
                  <a:lnTo>
                    <a:pt x="586" y="164"/>
                  </a:lnTo>
                  <a:lnTo>
                    <a:pt x="582" y="164"/>
                  </a:lnTo>
                  <a:lnTo>
                    <a:pt x="579" y="163"/>
                  </a:lnTo>
                  <a:lnTo>
                    <a:pt x="574" y="162"/>
                  </a:lnTo>
                  <a:lnTo>
                    <a:pt x="569" y="161"/>
                  </a:lnTo>
                  <a:lnTo>
                    <a:pt x="564" y="160"/>
                  </a:lnTo>
                  <a:lnTo>
                    <a:pt x="558" y="160"/>
                  </a:lnTo>
                  <a:lnTo>
                    <a:pt x="546" y="158"/>
                  </a:lnTo>
                  <a:lnTo>
                    <a:pt x="532" y="157"/>
                  </a:lnTo>
                  <a:lnTo>
                    <a:pt x="525" y="156"/>
                  </a:lnTo>
                  <a:lnTo>
                    <a:pt x="518" y="154"/>
                  </a:lnTo>
                  <a:lnTo>
                    <a:pt x="510" y="153"/>
                  </a:lnTo>
                  <a:lnTo>
                    <a:pt x="502" y="152"/>
                  </a:lnTo>
                  <a:lnTo>
                    <a:pt x="494" y="150"/>
                  </a:lnTo>
                  <a:lnTo>
                    <a:pt x="486" y="149"/>
                  </a:lnTo>
                  <a:lnTo>
                    <a:pt x="478" y="147"/>
                  </a:lnTo>
                  <a:lnTo>
                    <a:pt x="470" y="145"/>
                  </a:lnTo>
                  <a:lnTo>
                    <a:pt x="461" y="142"/>
                  </a:lnTo>
                  <a:lnTo>
                    <a:pt x="453" y="140"/>
                  </a:lnTo>
                  <a:lnTo>
                    <a:pt x="444" y="137"/>
                  </a:lnTo>
                  <a:lnTo>
                    <a:pt x="436" y="134"/>
                  </a:lnTo>
                  <a:lnTo>
                    <a:pt x="428" y="131"/>
                  </a:lnTo>
                  <a:lnTo>
                    <a:pt x="419" y="127"/>
                  </a:lnTo>
                  <a:lnTo>
                    <a:pt x="411" y="123"/>
                  </a:lnTo>
                  <a:lnTo>
                    <a:pt x="403" y="119"/>
                  </a:lnTo>
                  <a:lnTo>
                    <a:pt x="395" y="114"/>
                  </a:lnTo>
                  <a:lnTo>
                    <a:pt x="387" y="109"/>
                  </a:lnTo>
                  <a:lnTo>
                    <a:pt x="380" y="103"/>
                  </a:lnTo>
                  <a:lnTo>
                    <a:pt x="373" y="98"/>
                  </a:lnTo>
                  <a:lnTo>
                    <a:pt x="366" y="92"/>
                  </a:lnTo>
                  <a:lnTo>
                    <a:pt x="359" y="86"/>
                  </a:lnTo>
                  <a:lnTo>
                    <a:pt x="352" y="82"/>
                  </a:lnTo>
                  <a:lnTo>
                    <a:pt x="346" y="78"/>
                  </a:lnTo>
                  <a:lnTo>
                    <a:pt x="340" y="74"/>
                  </a:lnTo>
                  <a:lnTo>
                    <a:pt x="334" y="71"/>
                  </a:lnTo>
                  <a:lnTo>
                    <a:pt x="328" y="68"/>
                  </a:lnTo>
                  <a:lnTo>
                    <a:pt x="323" y="65"/>
                  </a:lnTo>
                  <a:lnTo>
                    <a:pt x="318" y="63"/>
                  </a:lnTo>
                  <a:lnTo>
                    <a:pt x="313" y="62"/>
                  </a:lnTo>
                  <a:lnTo>
                    <a:pt x="308" y="61"/>
                  </a:lnTo>
                  <a:lnTo>
                    <a:pt x="303" y="60"/>
                  </a:lnTo>
                  <a:lnTo>
                    <a:pt x="299" y="60"/>
                  </a:lnTo>
                  <a:lnTo>
                    <a:pt x="294" y="60"/>
                  </a:lnTo>
                  <a:lnTo>
                    <a:pt x="290" y="61"/>
                  </a:lnTo>
                  <a:lnTo>
                    <a:pt x="286" y="62"/>
                  </a:lnTo>
                  <a:lnTo>
                    <a:pt x="282" y="63"/>
                  </a:lnTo>
                  <a:lnTo>
                    <a:pt x="278" y="64"/>
                  </a:lnTo>
                  <a:lnTo>
                    <a:pt x="275" y="66"/>
                  </a:lnTo>
                  <a:lnTo>
                    <a:pt x="271" y="68"/>
                  </a:lnTo>
                  <a:lnTo>
                    <a:pt x="268" y="71"/>
                  </a:lnTo>
                  <a:lnTo>
                    <a:pt x="265" y="74"/>
                  </a:lnTo>
                  <a:lnTo>
                    <a:pt x="261" y="77"/>
                  </a:lnTo>
                  <a:lnTo>
                    <a:pt x="258" y="80"/>
                  </a:lnTo>
                  <a:lnTo>
                    <a:pt x="255" y="83"/>
                  </a:lnTo>
                  <a:lnTo>
                    <a:pt x="252" y="87"/>
                  </a:lnTo>
                  <a:lnTo>
                    <a:pt x="250" y="91"/>
                  </a:lnTo>
                  <a:lnTo>
                    <a:pt x="247" y="95"/>
                  </a:lnTo>
                  <a:lnTo>
                    <a:pt x="244" y="100"/>
                  </a:lnTo>
                  <a:lnTo>
                    <a:pt x="241" y="104"/>
                  </a:lnTo>
                  <a:lnTo>
                    <a:pt x="239" y="109"/>
                  </a:lnTo>
                  <a:lnTo>
                    <a:pt x="236" y="114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03"/>
            <p:cNvSpPr>
              <a:spLocks/>
            </p:cNvSpPr>
            <p:nvPr/>
          </p:nvSpPr>
          <p:spPr bwMode="auto">
            <a:xfrm>
              <a:off x="2344738" y="2792413"/>
              <a:ext cx="55563" cy="44450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" y="25"/>
                </a:cxn>
                <a:cxn ang="0">
                  <a:pos x="4" y="24"/>
                </a:cxn>
                <a:cxn ang="0">
                  <a:pos x="7" y="23"/>
                </a:cxn>
                <a:cxn ang="0">
                  <a:pos x="9" y="23"/>
                </a:cxn>
                <a:cxn ang="0">
                  <a:pos x="11" y="21"/>
                </a:cxn>
                <a:cxn ang="0">
                  <a:pos x="14" y="20"/>
                </a:cxn>
                <a:cxn ang="0">
                  <a:pos x="17" y="19"/>
                </a:cxn>
                <a:cxn ang="0">
                  <a:pos x="20" y="17"/>
                </a:cxn>
                <a:cxn ang="0">
                  <a:pos x="21" y="16"/>
                </a:cxn>
                <a:cxn ang="0">
                  <a:pos x="22" y="15"/>
                </a:cxn>
                <a:cxn ang="0">
                  <a:pos x="23" y="14"/>
                </a:cxn>
                <a:cxn ang="0">
                  <a:pos x="25" y="12"/>
                </a:cxn>
                <a:cxn ang="0">
                  <a:pos x="26" y="11"/>
                </a:cxn>
                <a:cxn ang="0">
                  <a:pos x="27" y="10"/>
                </a:cxn>
                <a:cxn ang="0">
                  <a:pos x="28" y="8"/>
                </a:cxn>
                <a:cxn ang="0">
                  <a:pos x="29" y="7"/>
                </a:cxn>
                <a:cxn ang="0">
                  <a:pos x="29" y="5"/>
                </a:cxn>
                <a:cxn ang="0">
                  <a:pos x="30" y="3"/>
                </a:cxn>
                <a:cxn ang="0">
                  <a:pos x="30" y="2"/>
                </a:cxn>
                <a:cxn ang="0">
                  <a:pos x="31" y="0"/>
                </a:cxn>
                <a:cxn ang="0">
                  <a:pos x="31" y="1"/>
                </a:cxn>
                <a:cxn ang="0">
                  <a:pos x="33" y="3"/>
                </a:cxn>
                <a:cxn ang="0">
                  <a:pos x="33" y="5"/>
                </a:cxn>
                <a:cxn ang="0">
                  <a:pos x="34" y="7"/>
                </a:cxn>
                <a:cxn ang="0">
                  <a:pos x="34" y="9"/>
                </a:cxn>
                <a:cxn ang="0">
                  <a:pos x="35" y="11"/>
                </a:cxn>
                <a:cxn ang="0">
                  <a:pos x="35" y="12"/>
                </a:cxn>
                <a:cxn ang="0">
                  <a:pos x="35" y="13"/>
                </a:cxn>
                <a:cxn ang="0">
                  <a:pos x="35" y="14"/>
                </a:cxn>
                <a:cxn ang="0">
                  <a:pos x="34" y="16"/>
                </a:cxn>
                <a:cxn ang="0">
                  <a:pos x="34" y="17"/>
                </a:cxn>
                <a:cxn ang="0">
                  <a:pos x="34" y="18"/>
                </a:cxn>
                <a:cxn ang="0">
                  <a:pos x="33" y="19"/>
                </a:cxn>
                <a:cxn ang="0">
                  <a:pos x="32" y="20"/>
                </a:cxn>
                <a:cxn ang="0">
                  <a:pos x="31" y="21"/>
                </a:cxn>
                <a:cxn ang="0">
                  <a:pos x="30" y="22"/>
                </a:cxn>
                <a:cxn ang="0">
                  <a:pos x="29" y="23"/>
                </a:cxn>
                <a:cxn ang="0">
                  <a:pos x="28" y="24"/>
                </a:cxn>
                <a:cxn ang="0">
                  <a:pos x="26" y="25"/>
                </a:cxn>
                <a:cxn ang="0">
                  <a:pos x="25" y="26"/>
                </a:cxn>
                <a:cxn ang="0">
                  <a:pos x="23" y="27"/>
                </a:cxn>
                <a:cxn ang="0">
                  <a:pos x="21" y="28"/>
                </a:cxn>
                <a:cxn ang="0">
                  <a:pos x="0" y="25"/>
                </a:cxn>
              </a:cxnLst>
              <a:rect l="0" t="0" r="r" b="b"/>
              <a:pathLst>
                <a:path w="35" h="28">
                  <a:moveTo>
                    <a:pt x="0" y="25"/>
                  </a:moveTo>
                  <a:lnTo>
                    <a:pt x="1" y="25"/>
                  </a:lnTo>
                  <a:lnTo>
                    <a:pt x="4" y="24"/>
                  </a:lnTo>
                  <a:lnTo>
                    <a:pt x="7" y="23"/>
                  </a:lnTo>
                  <a:lnTo>
                    <a:pt x="9" y="23"/>
                  </a:lnTo>
                  <a:lnTo>
                    <a:pt x="11" y="21"/>
                  </a:lnTo>
                  <a:lnTo>
                    <a:pt x="14" y="20"/>
                  </a:lnTo>
                  <a:lnTo>
                    <a:pt x="17" y="19"/>
                  </a:lnTo>
                  <a:lnTo>
                    <a:pt x="20" y="17"/>
                  </a:lnTo>
                  <a:lnTo>
                    <a:pt x="21" y="16"/>
                  </a:lnTo>
                  <a:lnTo>
                    <a:pt x="22" y="15"/>
                  </a:lnTo>
                  <a:lnTo>
                    <a:pt x="23" y="14"/>
                  </a:lnTo>
                  <a:lnTo>
                    <a:pt x="25" y="12"/>
                  </a:lnTo>
                  <a:lnTo>
                    <a:pt x="26" y="11"/>
                  </a:lnTo>
                  <a:lnTo>
                    <a:pt x="27" y="10"/>
                  </a:lnTo>
                  <a:lnTo>
                    <a:pt x="28" y="8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30" y="3"/>
                  </a:lnTo>
                  <a:lnTo>
                    <a:pt x="30" y="2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33" y="3"/>
                  </a:lnTo>
                  <a:lnTo>
                    <a:pt x="33" y="5"/>
                  </a:lnTo>
                  <a:lnTo>
                    <a:pt x="34" y="7"/>
                  </a:lnTo>
                  <a:lnTo>
                    <a:pt x="34" y="9"/>
                  </a:lnTo>
                  <a:lnTo>
                    <a:pt x="35" y="11"/>
                  </a:lnTo>
                  <a:lnTo>
                    <a:pt x="35" y="12"/>
                  </a:lnTo>
                  <a:lnTo>
                    <a:pt x="35" y="13"/>
                  </a:lnTo>
                  <a:lnTo>
                    <a:pt x="35" y="14"/>
                  </a:lnTo>
                  <a:lnTo>
                    <a:pt x="34" y="16"/>
                  </a:lnTo>
                  <a:lnTo>
                    <a:pt x="34" y="17"/>
                  </a:lnTo>
                  <a:lnTo>
                    <a:pt x="34" y="18"/>
                  </a:lnTo>
                  <a:lnTo>
                    <a:pt x="33" y="19"/>
                  </a:lnTo>
                  <a:lnTo>
                    <a:pt x="32" y="20"/>
                  </a:lnTo>
                  <a:lnTo>
                    <a:pt x="31" y="21"/>
                  </a:lnTo>
                  <a:lnTo>
                    <a:pt x="30" y="22"/>
                  </a:lnTo>
                  <a:lnTo>
                    <a:pt x="29" y="23"/>
                  </a:lnTo>
                  <a:lnTo>
                    <a:pt x="28" y="24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3" y="27"/>
                  </a:lnTo>
                  <a:lnTo>
                    <a:pt x="21" y="28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04"/>
            <p:cNvSpPr>
              <a:spLocks/>
            </p:cNvSpPr>
            <p:nvPr/>
          </p:nvSpPr>
          <p:spPr bwMode="auto">
            <a:xfrm>
              <a:off x="1565276" y="2984501"/>
              <a:ext cx="66675" cy="34925"/>
            </a:xfrm>
            <a:custGeom>
              <a:avLst/>
              <a:gdLst/>
              <a:ahLst/>
              <a:cxnLst>
                <a:cxn ang="0">
                  <a:pos x="42" y="14"/>
                </a:cxn>
                <a:cxn ang="0">
                  <a:pos x="41" y="14"/>
                </a:cxn>
                <a:cxn ang="0">
                  <a:pos x="37" y="14"/>
                </a:cxn>
                <a:cxn ang="0">
                  <a:pos x="35" y="14"/>
                </a:cxn>
                <a:cxn ang="0">
                  <a:pos x="32" y="14"/>
                </a:cxn>
                <a:cxn ang="0">
                  <a:pos x="29" y="14"/>
                </a:cxn>
                <a:cxn ang="0">
                  <a:pos x="26" y="14"/>
                </a:cxn>
                <a:cxn ang="0">
                  <a:pos x="23" y="13"/>
                </a:cxn>
                <a:cxn ang="0">
                  <a:pos x="20" y="12"/>
                </a:cxn>
                <a:cxn ang="0">
                  <a:pos x="18" y="12"/>
                </a:cxn>
                <a:cxn ang="0">
                  <a:pos x="16" y="11"/>
                </a:cxn>
                <a:cxn ang="0">
                  <a:pos x="14" y="10"/>
                </a:cxn>
                <a:cxn ang="0">
                  <a:pos x="12" y="10"/>
                </a:cxn>
                <a:cxn ang="0">
                  <a:pos x="11" y="9"/>
                </a:cxn>
                <a:cxn ang="0">
                  <a:pos x="9" y="8"/>
                </a:cxn>
                <a:cxn ang="0">
                  <a:pos x="7" y="7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3" y="3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1" y="7"/>
                </a:cxn>
                <a:cxn ang="0">
                  <a:pos x="2" y="9"/>
                </a:cxn>
                <a:cxn ang="0">
                  <a:pos x="2" y="11"/>
                </a:cxn>
                <a:cxn ang="0">
                  <a:pos x="3" y="12"/>
                </a:cxn>
                <a:cxn ang="0">
                  <a:pos x="4" y="14"/>
                </a:cxn>
                <a:cxn ang="0">
                  <a:pos x="5" y="15"/>
                </a:cxn>
                <a:cxn ang="0">
                  <a:pos x="5" y="16"/>
                </a:cxn>
                <a:cxn ang="0">
                  <a:pos x="6" y="16"/>
                </a:cxn>
                <a:cxn ang="0">
                  <a:pos x="7" y="17"/>
                </a:cxn>
                <a:cxn ang="0">
                  <a:pos x="9" y="18"/>
                </a:cxn>
                <a:cxn ang="0">
                  <a:pos x="10" y="19"/>
                </a:cxn>
                <a:cxn ang="0">
                  <a:pos x="11" y="20"/>
                </a:cxn>
                <a:cxn ang="0">
                  <a:pos x="13" y="20"/>
                </a:cxn>
                <a:cxn ang="0">
                  <a:pos x="14" y="21"/>
                </a:cxn>
                <a:cxn ang="0">
                  <a:pos x="16" y="21"/>
                </a:cxn>
                <a:cxn ang="0">
                  <a:pos x="18" y="22"/>
                </a:cxn>
                <a:cxn ang="0">
                  <a:pos x="20" y="22"/>
                </a:cxn>
                <a:cxn ang="0">
                  <a:pos x="22" y="22"/>
                </a:cxn>
                <a:cxn ang="0">
                  <a:pos x="25" y="22"/>
                </a:cxn>
                <a:cxn ang="0">
                  <a:pos x="42" y="14"/>
                </a:cxn>
              </a:cxnLst>
              <a:rect l="0" t="0" r="r" b="b"/>
              <a:pathLst>
                <a:path w="42" h="22">
                  <a:moveTo>
                    <a:pt x="42" y="14"/>
                  </a:moveTo>
                  <a:lnTo>
                    <a:pt x="41" y="14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2" y="14"/>
                  </a:lnTo>
                  <a:lnTo>
                    <a:pt x="29" y="14"/>
                  </a:lnTo>
                  <a:lnTo>
                    <a:pt x="26" y="14"/>
                  </a:lnTo>
                  <a:lnTo>
                    <a:pt x="23" y="13"/>
                  </a:lnTo>
                  <a:lnTo>
                    <a:pt x="20" y="12"/>
                  </a:lnTo>
                  <a:lnTo>
                    <a:pt x="18" y="12"/>
                  </a:lnTo>
                  <a:lnTo>
                    <a:pt x="16" y="11"/>
                  </a:lnTo>
                  <a:lnTo>
                    <a:pt x="14" y="10"/>
                  </a:lnTo>
                  <a:lnTo>
                    <a:pt x="12" y="10"/>
                  </a:lnTo>
                  <a:lnTo>
                    <a:pt x="11" y="9"/>
                  </a:lnTo>
                  <a:lnTo>
                    <a:pt x="9" y="8"/>
                  </a:lnTo>
                  <a:lnTo>
                    <a:pt x="7" y="7"/>
                  </a:lnTo>
                  <a:lnTo>
                    <a:pt x="6" y="6"/>
                  </a:lnTo>
                  <a:lnTo>
                    <a:pt x="4" y="4"/>
                  </a:lnTo>
                  <a:lnTo>
                    <a:pt x="3" y="3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3" y="12"/>
                  </a:lnTo>
                  <a:lnTo>
                    <a:pt x="4" y="14"/>
                  </a:lnTo>
                  <a:lnTo>
                    <a:pt x="5" y="15"/>
                  </a:lnTo>
                  <a:lnTo>
                    <a:pt x="5" y="16"/>
                  </a:lnTo>
                  <a:lnTo>
                    <a:pt x="6" y="16"/>
                  </a:lnTo>
                  <a:lnTo>
                    <a:pt x="7" y="17"/>
                  </a:lnTo>
                  <a:lnTo>
                    <a:pt x="9" y="18"/>
                  </a:lnTo>
                  <a:lnTo>
                    <a:pt x="10" y="19"/>
                  </a:lnTo>
                  <a:lnTo>
                    <a:pt x="11" y="20"/>
                  </a:lnTo>
                  <a:lnTo>
                    <a:pt x="13" y="20"/>
                  </a:lnTo>
                  <a:lnTo>
                    <a:pt x="14" y="21"/>
                  </a:lnTo>
                  <a:lnTo>
                    <a:pt x="16" y="21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2" y="22"/>
                  </a:lnTo>
                  <a:lnTo>
                    <a:pt x="25" y="22"/>
                  </a:lnTo>
                  <a:lnTo>
                    <a:pt x="42" y="14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105"/>
            <p:cNvSpPr>
              <a:spLocks/>
            </p:cNvSpPr>
            <p:nvPr/>
          </p:nvSpPr>
          <p:spPr bwMode="auto">
            <a:xfrm>
              <a:off x="2546351" y="2946401"/>
              <a:ext cx="215900" cy="6350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" y="40"/>
                </a:cxn>
                <a:cxn ang="0">
                  <a:pos x="5" y="40"/>
                </a:cxn>
                <a:cxn ang="0">
                  <a:pos x="10" y="40"/>
                </a:cxn>
                <a:cxn ang="0">
                  <a:pos x="18" y="39"/>
                </a:cxn>
                <a:cxn ang="0">
                  <a:pos x="27" y="39"/>
                </a:cxn>
                <a:cxn ang="0">
                  <a:pos x="37" y="38"/>
                </a:cxn>
                <a:cxn ang="0">
                  <a:pos x="42" y="37"/>
                </a:cxn>
                <a:cxn ang="0">
                  <a:pos x="48" y="36"/>
                </a:cxn>
                <a:cxn ang="0">
                  <a:pos x="54" y="35"/>
                </a:cxn>
                <a:cxn ang="0">
                  <a:pos x="60" y="34"/>
                </a:cxn>
                <a:cxn ang="0">
                  <a:pos x="66" y="33"/>
                </a:cxn>
                <a:cxn ang="0">
                  <a:pos x="72" y="32"/>
                </a:cxn>
                <a:cxn ang="0">
                  <a:pos x="78" y="31"/>
                </a:cxn>
                <a:cxn ang="0">
                  <a:pos x="83" y="30"/>
                </a:cxn>
                <a:cxn ang="0">
                  <a:pos x="89" y="28"/>
                </a:cxn>
                <a:cxn ang="0">
                  <a:pos x="95" y="26"/>
                </a:cxn>
                <a:cxn ang="0">
                  <a:pos x="100" y="24"/>
                </a:cxn>
                <a:cxn ang="0">
                  <a:pos x="106" y="22"/>
                </a:cxn>
                <a:cxn ang="0">
                  <a:pos x="111" y="20"/>
                </a:cxn>
                <a:cxn ang="0">
                  <a:pos x="115" y="18"/>
                </a:cxn>
                <a:cxn ang="0">
                  <a:pos x="120" y="15"/>
                </a:cxn>
                <a:cxn ang="0">
                  <a:pos x="124" y="13"/>
                </a:cxn>
                <a:cxn ang="0">
                  <a:pos x="128" y="10"/>
                </a:cxn>
                <a:cxn ang="0">
                  <a:pos x="131" y="7"/>
                </a:cxn>
                <a:cxn ang="0">
                  <a:pos x="134" y="3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35" y="1"/>
                </a:cxn>
                <a:cxn ang="0">
                  <a:pos x="135" y="2"/>
                </a:cxn>
                <a:cxn ang="0">
                  <a:pos x="133" y="3"/>
                </a:cxn>
                <a:cxn ang="0">
                  <a:pos x="132" y="4"/>
                </a:cxn>
                <a:cxn ang="0">
                  <a:pos x="130" y="5"/>
                </a:cxn>
                <a:cxn ang="0">
                  <a:pos x="129" y="7"/>
                </a:cxn>
                <a:cxn ang="0">
                  <a:pos x="127" y="8"/>
                </a:cxn>
                <a:cxn ang="0">
                  <a:pos x="125" y="9"/>
                </a:cxn>
                <a:cxn ang="0">
                  <a:pos x="122" y="10"/>
                </a:cxn>
                <a:cxn ang="0">
                  <a:pos x="119" y="12"/>
                </a:cxn>
                <a:cxn ang="0">
                  <a:pos x="116" y="13"/>
                </a:cxn>
                <a:cxn ang="0">
                  <a:pos x="112" y="15"/>
                </a:cxn>
                <a:cxn ang="0">
                  <a:pos x="108" y="16"/>
                </a:cxn>
                <a:cxn ang="0">
                  <a:pos x="104" y="18"/>
                </a:cxn>
                <a:cxn ang="0">
                  <a:pos x="99" y="19"/>
                </a:cxn>
                <a:cxn ang="0">
                  <a:pos x="94" y="21"/>
                </a:cxn>
                <a:cxn ang="0">
                  <a:pos x="88" y="23"/>
                </a:cxn>
                <a:cxn ang="0">
                  <a:pos x="82" y="24"/>
                </a:cxn>
                <a:cxn ang="0">
                  <a:pos x="75" y="26"/>
                </a:cxn>
                <a:cxn ang="0">
                  <a:pos x="68" y="28"/>
                </a:cxn>
                <a:cxn ang="0">
                  <a:pos x="60" y="30"/>
                </a:cxn>
                <a:cxn ang="0">
                  <a:pos x="51" y="32"/>
                </a:cxn>
                <a:cxn ang="0">
                  <a:pos x="42" y="33"/>
                </a:cxn>
                <a:cxn ang="0">
                  <a:pos x="33" y="35"/>
                </a:cxn>
                <a:cxn ang="0">
                  <a:pos x="22" y="37"/>
                </a:cxn>
                <a:cxn ang="0">
                  <a:pos x="11" y="39"/>
                </a:cxn>
                <a:cxn ang="0">
                  <a:pos x="0" y="40"/>
                </a:cxn>
              </a:cxnLst>
              <a:rect l="0" t="0" r="r" b="b"/>
              <a:pathLst>
                <a:path w="136" h="40">
                  <a:moveTo>
                    <a:pt x="0" y="40"/>
                  </a:moveTo>
                  <a:lnTo>
                    <a:pt x="1" y="40"/>
                  </a:lnTo>
                  <a:lnTo>
                    <a:pt x="5" y="40"/>
                  </a:lnTo>
                  <a:lnTo>
                    <a:pt x="10" y="40"/>
                  </a:lnTo>
                  <a:lnTo>
                    <a:pt x="18" y="39"/>
                  </a:lnTo>
                  <a:lnTo>
                    <a:pt x="27" y="39"/>
                  </a:lnTo>
                  <a:lnTo>
                    <a:pt x="37" y="38"/>
                  </a:lnTo>
                  <a:lnTo>
                    <a:pt x="42" y="37"/>
                  </a:lnTo>
                  <a:lnTo>
                    <a:pt x="48" y="36"/>
                  </a:lnTo>
                  <a:lnTo>
                    <a:pt x="54" y="35"/>
                  </a:lnTo>
                  <a:lnTo>
                    <a:pt x="60" y="34"/>
                  </a:lnTo>
                  <a:lnTo>
                    <a:pt x="66" y="33"/>
                  </a:lnTo>
                  <a:lnTo>
                    <a:pt x="72" y="32"/>
                  </a:lnTo>
                  <a:lnTo>
                    <a:pt x="78" y="31"/>
                  </a:lnTo>
                  <a:lnTo>
                    <a:pt x="83" y="30"/>
                  </a:lnTo>
                  <a:lnTo>
                    <a:pt x="89" y="28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6" y="22"/>
                  </a:lnTo>
                  <a:lnTo>
                    <a:pt x="111" y="20"/>
                  </a:lnTo>
                  <a:lnTo>
                    <a:pt x="115" y="18"/>
                  </a:lnTo>
                  <a:lnTo>
                    <a:pt x="120" y="15"/>
                  </a:lnTo>
                  <a:lnTo>
                    <a:pt x="124" y="13"/>
                  </a:lnTo>
                  <a:lnTo>
                    <a:pt x="128" y="10"/>
                  </a:lnTo>
                  <a:lnTo>
                    <a:pt x="131" y="7"/>
                  </a:lnTo>
                  <a:lnTo>
                    <a:pt x="134" y="3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5" y="1"/>
                  </a:lnTo>
                  <a:lnTo>
                    <a:pt x="135" y="2"/>
                  </a:lnTo>
                  <a:lnTo>
                    <a:pt x="133" y="3"/>
                  </a:lnTo>
                  <a:lnTo>
                    <a:pt x="132" y="4"/>
                  </a:lnTo>
                  <a:lnTo>
                    <a:pt x="130" y="5"/>
                  </a:lnTo>
                  <a:lnTo>
                    <a:pt x="129" y="7"/>
                  </a:lnTo>
                  <a:lnTo>
                    <a:pt x="127" y="8"/>
                  </a:lnTo>
                  <a:lnTo>
                    <a:pt x="125" y="9"/>
                  </a:lnTo>
                  <a:lnTo>
                    <a:pt x="122" y="10"/>
                  </a:lnTo>
                  <a:lnTo>
                    <a:pt x="119" y="12"/>
                  </a:lnTo>
                  <a:lnTo>
                    <a:pt x="116" y="13"/>
                  </a:lnTo>
                  <a:lnTo>
                    <a:pt x="112" y="15"/>
                  </a:lnTo>
                  <a:lnTo>
                    <a:pt x="108" y="16"/>
                  </a:lnTo>
                  <a:lnTo>
                    <a:pt x="104" y="18"/>
                  </a:lnTo>
                  <a:lnTo>
                    <a:pt x="99" y="19"/>
                  </a:lnTo>
                  <a:lnTo>
                    <a:pt x="94" y="21"/>
                  </a:lnTo>
                  <a:lnTo>
                    <a:pt x="88" y="23"/>
                  </a:lnTo>
                  <a:lnTo>
                    <a:pt x="82" y="24"/>
                  </a:lnTo>
                  <a:lnTo>
                    <a:pt x="75" y="26"/>
                  </a:lnTo>
                  <a:lnTo>
                    <a:pt x="68" y="28"/>
                  </a:lnTo>
                  <a:lnTo>
                    <a:pt x="60" y="30"/>
                  </a:lnTo>
                  <a:lnTo>
                    <a:pt x="51" y="32"/>
                  </a:lnTo>
                  <a:lnTo>
                    <a:pt x="42" y="33"/>
                  </a:lnTo>
                  <a:lnTo>
                    <a:pt x="33" y="35"/>
                  </a:lnTo>
                  <a:lnTo>
                    <a:pt x="22" y="37"/>
                  </a:lnTo>
                  <a:lnTo>
                    <a:pt x="11" y="39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7C62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106"/>
            <p:cNvSpPr>
              <a:spLocks/>
            </p:cNvSpPr>
            <p:nvPr/>
          </p:nvSpPr>
          <p:spPr bwMode="auto">
            <a:xfrm>
              <a:off x="2741613" y="2930526"/>
              <a:ext cx="79375" cy="7620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49" y="1"/>
                </a:cxn>
                <a:cxn ang="0">
                  <a:pos x="48" y="6"/>
                </a:cxn>
                <a:cxn ang="0">
                  <a:pos x="47" y="9"/>
                </a:cxn>
                <a:cxn ang="0">
                  <a:pos x="45" y="13"/>
                </a:cxn>
                <a:cxn ang="0">
                  <a:pos x="43" y="17"/>
                </a:cxn>
                <a:cxn ang="0">
                  <a:pos x="40" y="21"/>
                </a:cxn>
                <a:cxn ang="0">
                  <a:pos x="39" y="23"/>
                </a:cxn>
                <a:cxn ang="0">
                  <a:pos x="37" y="25"/>
                </a:cxn>
                <a:cxn ang="0">
                  <a:pos x="35" y="27"/>
                </a:cxn>
                <a:cxn ang="0">
                  <a:pos x="33" y="29"/>
                </a:cxn>
                <a:cxn ang="0">
                  <a:pos x="31" y="31"/>
                </a:cxn>
                <a:cxn ang="0">
                  <a:pos x="29" y="33"/>
                </a:cxn>
                <a:cxn ang="0">
                  <a:pos x="27" y="35"/>
                </a:cxn>
                <a:cxn ang="0">
                  <a:pos x="25" y="37"/>
                </a:cxn>
                <a:cxn ang="0">
                  <a:pos x="22" y="39"/>
                </a:cxn>
                <a:cxn ang="0">
                  <a:pos x="19" y="41"/>
                </a:cxn>
                <a:cxn ang="0">
                  <a:pos x="16" y="42"/>
                </a:cxn>
                <a:cxn ang="0">
                  <a:pos x="13" y="44"/>
                </a:cxn>
                <a:cxn ang="0">
                  <a:pos x="10" y="45"/>
                </a:cxn>
                <a:cxn ang="0">
                  <a:pos x="7" y="46"/>
                </a:cxn>
                <a:cxn ang="0">
                  <a:pos x="3" y="47"/>
                </a:cxn>
                <a:cxn ang="0">
                  <a:pos x="0" y="48"/>
                </a:cxn>
                <a:cxn ang="0">
                  <a:pos x="1" y="47"/>
                </a:cxn>
                <a:cxn ang="0">
                  <a:pos x="6" y="43"/>
                </a:cxn>
                <a:cxn ang="0">
                  <a:pos x="13" y="38"/>
                </a:cxn>
                <a:cxn ang="0">
                  <a:pos x="21" y="31"/>
                </a:cxn>
                <a:cxn ang="0">
                  <a:pos x="25" y="27"/>
                </a:cxn>
                <a:cxn ang="0">
                  <a:pos x="30" y="23"/>
                </a:cxn>
                <a:cxn ang="0">
                  <a:pos x="34" y="19"/>
                </a:cxn>
                <a:cxn ang="0">
                  <a:pos x="38" y="15"/>
                </a:cxn>
                <a:cxn ang="0">
                  <a:pos x="42" y="11"/>
                </a:cxn>
                <a:cxn ang="0">
                  <a:pos x="45" y="7"/>
                </a:cxn>
                <a:cxn ang="0">
                  <a:pos x="46" y="5"/>
                </a:cxn>
                <a:cxn ang="0">
                  <a:pos x="48" y="3"/>
                </a:cxn>
                <a:cxn ang="0">
                  <a:pos x="49" y="1"/>
                </a:cxn>
                <a:cxn ang="0">
                  <a:pos x="50" y="0"/>
                </a:cxn>
              </a:cxnLst>
              <a:rect l="0" t="0" r="r" b="b"/>
              <a:pathLst>
                <a:path w="50" h="48">
                  <a:moveTo>
                    <a:pt x="50" y="0"/>
                  </a:moveTo>
                  <a:lnTo>
                    <a:pt x="49" y="1"/>
                  </a:lnTo>
                  <a:lnTo>
                    <a:pt x="48" y="6"/>
                  </a:lnTo>
                  <a:lnTo>
                    <a:pt x="47" y="9"/>
                  </a:lnTo>
                  <a:lnTo>
                    <a:pt x="45" y="13"/>
                  </a:lnTo>
                  <a:lnTo>
                    <a:pt x="43" y="17"/>
                  </a:lnTo>
                  <a:lnTo>
                    <a:pt x="40" y="21"/>
                  </a:lnTo>
                  <a:lnTo>
                    <a:pt x="39" y="23"/>
                  </a:lnTo>
                  <a:lnTo>
                    <a:pt x="37" y="25"/>
                  </a:lnTo>
                  <a:lnTo>
                    <a:pt x="35" y="27"/>
                  </a:lnTo>
                  <a:lnTo>
                    <a:pt x="33" y="29"/>
                  </a:lnTo>
                  <a:lnTo>
                    <a:pt x="31" y="31"/>
                  </a:lnTo>
                  <a:lnTo>
                    <a:pt x="29" y="33"/>
                  </a:lnTo>
                  <a:lnTo>
                    <a:pt x="27" y="35"/>
                  </a:lnTo>
                  <a:lnTo>
                    <a:pt x="25" y="37"/>
                  </a:lnTo>
                  <a:lnTo>
                    <a:pt x="22" y="39"/>
                  </a:lnTo>
                  <a:lnTo>
                    <a:pt x="19" y="41"/>
                  </a:lnTo>
                  <a:lnTo>
                    <a:pt x="16" y="42"/>
                  </a:lnTo>
                  <a:lnTo>
                    <a:pt x="13" y="44"/>
                  </a:lnTo>
                  <a:lnTo>
                    <a:pt x="10" y="45"/>
                  </a:lnTo>
                  <a:lnTo>
                    <a:pt x="7" y="46"/>
                  </a:lnTo>
                  <a:lnTo>
                    <a:pt x="3" y="47"/>
                  </a:lnTo>
                  <a:lnTo>
                    <a:pt x="0" y="48"/>
                  </a:lnTo>
                  <a:lnTo>
                    <a:pt x="1" y="47"/>
                  </a:lnTo>
                  <a:lnTo>
                    <a:pt x="6" y="43"/>
                  </a:lnTo>
                  <a:lnTo>
                    <a:pt x="13" y="38"/>
                  </a:lnTo>
                  <a:lnTo>
                    <a:pt x="21" y="31"/>
                  </a:lnTo>
                  <a:lnTo>
                    <a:pt x="25" y="27"/>
                  </a:lnTo>
                  <a:lnTo>
                    <a:pt x="30" y="23"/>
                  </a:lnTo>
                  <a:lnTo>
                    <a:pt x="34" y="19"/>
                  </a:lnTo>
                  <a:lnTo>
                    <a:pt x="38" y="15"/>
                  </a:lnTo>
                  <a:lnTo>
                    <a:pt x="42" y="11"/>
                  </a:lnTo>
                  <a:lnTo>
                    <a:pt x="45" y="7"/>
                  </a:lnTo>
                  <a:lnTo>
                    <a:pt x="46" y="5"/>
                  </a:lnTo>
                  <a:lnTo>
                    <a:pt x="48" y="3"/>
                  </a:lnTo>
                  <a:lnTo>
                    <a:pt x="49" y="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7C62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107"/>
            <p:cNvSpPr>
              <a:spLocks/>
            </p:cNvSpPr>
            <p:nvPr/>
          </p:nvSpPr>
          <p:spPr bwMode="auto">
            <a:xfrm>
              <a:off x="1441451" y="2570163"/>
              <a:ext cx="117475" cy="282575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71" y="1"/>
                </a:cxn>
                <a:cxn ang="0">
                  <a:pos x="72" y="5"/>
                </a:cxn>
                <a:cxn ang="0">
                  <a:pos x="73" y="11"/>
                </a:cxn>
                <a:cxn ang="0">
                  <a:pos x="74" y="20"/>
                </a:cxn>
                <a:cxn ang="0">
                  <a:pos x="74" y="25"/>
                </a:cxn>
                <a:cxn ang="0">
                  <a:pos x="74" y="30"/>
                </a:cxn>
                <a:cxn ang="0">
                  <a:pos x="74" y="36"/>
                </a:cxn>
                <a:cxn ang="0">
                  <a:pos x="74" y="42"/>
                </a:cxn>
                <a:cxn ang="0">
                  <a:pos x="74" y="48"/>
                </a:cxn>
                <a:cxn ang="0">
                  <a:pos x="74" y="55"/>
                </a:cxn>
                <a:cxn ang="0">
                  <a:pos x="73" y="62"/>
                </a:cxn>
                <a:cxn ang="0">
                  <a:pos x="72" y="69"/>
                </a:cxn>
                <a:cxn ang="0">
                  <a:pos x="71" y="76"/>
                </a:cxn>
                <a:cxn ang="0">
                  <a:pos x="69" y="83"/>
                </a:cxn>
                <a:cxn ang="0">
                  <a:pos x="68" y="91"/>
                </a:cxn>
                <a:cxn ang="0">
                  <a:pos x="65" y="98"/>
                </a:cxn>
                <a:cxn ang="0">
                  <a:pos x="63" y="106"/>
                </a:cxn>
                <a:cxn ang="0">
                  <a:pos x="60" y="113"/>
                </a:cxn>
                <a:cxn ang="0">
                  <a:pos x="56" y="121"/>
                </a:cxn>
                <a:cxn ang="0">
                  <a:pos x="52" y="128"/>
                </a:cxn>
                <a:cxn ang="0">
                  <a:pos x="48" y="135"/>
                </a:cxn>
                <a:cxn ang="0">
                  <a:pos x="43" y="142"/>
                </a:cxn>
                <a:cxn ang="0">
                  <a:pos x="37" y="149"/>
                </a:cxn>
                <a:cxn ang="0">
                  <a:pos x="31" y="155"/>
                </a:cxn>
                <a:cxn ang="0">
                  <a:pos x="24" y="161"/>
                </a:cxn>
                <a:cxn ang="0">
                  <a:pos x="17" y="167"/>
                </a:cxn>
                <a:cxn ang="0">
                  <a:pos x="9" y="173"/>
                </a:cxn>
                <a:cxn ang="0">
                  <a:pos x="0" y="178"/>
                </a:cxn>
                <a:cxn ang="0">
                  <a:pos x="1" y="177"/>
                </a:cxn>
                <a:cxn ang="0">
                  <a:pos x="3" y="175"/>
                </a:cxn>
                <a:cxn ang="0">
                  <a:pos x="7" y="171"/>
                </a:cxn>
                <a:cxn ang="0">
                  <a:pos x="12" y="165"/>
                </a:cxn>
                <a:cxn ang="0">
                  <a:pos x="15" y="162"/>
                </a:cxn>
                <a:cxn ang="0">
                  <a:pos x="18" y="159"/>
                </a:cxn>
                <a:cxn ang="0">
                  <a:pos x="22" y="155"/>
                </a:cxn>
                <a:cxn ang="0">
                  <a:pos x="25" y="150"/>
                </a:cxn>
                <a:cxn ang="0">
                  <a:pos x="29" y="146"/>
                </a:cxn>
                <a:cxn ang="0">
                  <a:pos x="32" y="141"/>
                </a:cxn>
                <a:cxn ang="0">
                  <a:pos x="36" y="135"/>
                </a:cxn>
                <a:cxn ang="0">
                  <a:pos x="39" y="130"/>
                </a:cxn>
                <a:cxn ang="0">
                  <a:pos x="43" y="124"/>
                </a:cxn>
                <a:cxn ang="0">
                  <a:pos x="46" y="118"/>
                </a:cxn>
                <a:cxn ang="0">
                  <a:pos x="50" y="111"/>
                </a:cxn>
                <a:cxn ang="0">
                  <a:pos x="53" y="104"/>
                </a:cxn>
                <a:cxn ang="0">
                  <a:pos x="56" y="97"/>
                </a:cxn>
                <a:cxn ang="0">
                  <a:pos x="59" y="89"/>
                </a:cxn>
                <a:cxn ang="0">
                  <a:pos x="62" y="82"/>
                </a:cxn>
                <a:cxn ang="0">
                  <a:pos x="64" y="74"/>
                </a:cxn>
                <a:cxn ang="0">
                  <a:pos x="66" y="65"/>
                </a:cxn>
                <a:cxn ang="0">
                  <a:pos x="68" y="57"/>
                </a:cxn>
                <a:cxn ang="0">
                  <a:pos x="70" y="48"/>
                </a:cxn>
                <a:cxn ang="0">
                  <a:pos x="71" y="39"/>
                </a:cxn>
                <a:cxn ang="0">
                  <a:pos x="71" y="29"/>
                </a:cxn>
                <a:cxn ang="0">
                  <a:pos x="72" y="19"/>
                </a:cxn>
                <a:cxn ang="0">
                  <a:pos x="71" y="10"/>
                </a:cxn>
                <a:cxn ang="0">
                  <a:pos x="71" y="0"/>
                </a:cxn>
              </a:cxnLst>
              <a:rect l="0" t="0" r="r" b="b"/>
              <a:pathLst>
                <a:path w="74" h="178">
                  <a:moveTo>
                    <a:pt x="71" y="0"/>
                  </a:moveTo>
                  <a:lnTo>
                    <a:pt x="71" y="1"/>
                  </a:lnTo>
                  <a:lnTo>
                    <a:pt x="72" y="5"/>
                  </a:lnTo>
                  <a:lnTo>
                    <a:pt x="73" y="11"/>
                  </a:lnTo>
                  <a:lnTo>
                    <a:pt x="74" y="20"/>
                  </a:lnTo>
                  <a:lnTo>
                    <a:pt x="74" y="25"/>
                  </a:lnTo>
                  <a:lnTo>
                    <a:pt x="74" y="30"/>
                  </a:lnTo>
                  <a:lnTo>
                    <a:pt x="74" y="36"/>
                  </a:lnTo>
                  <a:lnTo>
                    <a:pt x="74" y="42"/>
                  </a:lnTo>
                  <a:lnTo>
                    <a:pt x="74" y="48"/>
                  </a:lnTo>
                  <a:lnTo>
                    <a:pt x="74" y="55"/>
                  </a:lnTo>
                  <a:lnTo>
                    <a:pt x="73" y="62"/>
                  </a:lnTo>
                  <a:lnTo>
                    <a:pt x="72" y="69"/>
                  </a:lnTo>
                  <a:lnTo>
                    <a:pt x="71" y="76"/>
                  </a:lnTo>
                  <a:lnTo>
                    <a:pt x="69" y="83"/>
                  </a:lnTo>
                  <a:lnTo>
                    <a:pt x="68" y="91"/>
                  </a:lnTo>
                  <a:lnTo>
                    <a:pt x="65" y="98"/>
                  </a:lnTo>
                  <a:lnTo>
                    <a:pt x="63" y="106"/>
                  </a:lnTo>
                  <a:lnTo>
                    <a:pt x="60" y="113"/>
                  </a:lnTo>
                  <a:lnTo>
                    <a:pt x="56" y="121"/>
                  </a:lnTo>
                  <a:lnTo>
                    <a:pt x="52" y="128"/>
                  </a:lnTo>
                  <a:lnTo>
                    <a:pt x="48" y="135"/>
                  </a:lnTo>
                  <a:lnTo>
                    <a:pt x="43" y="142"/>
                  </a:lnTo>
                  <a:lnTo>
                    <a:pt x="37" y="149"/>
                  </a:lnTo>
                  <a:lnTo>
                    <a:pt x="31" y="155"/>
                  </a:lnTo>
                  <a:lnTo>
                    <a:pt x="24" y="161"/>
                  </a:lnTo>
                  <a:lnTo>
                    <a:pt x="17" y="167"/>
                  </a:lnTo>
                  <a:lnTo>
                    <a:pt x="9" y="173"/>
                  </a:lnTo>
                  <a:lnTo>
                    <a:pt x="0" y="178"/>
                  </a:lnTo>
                  <a:lnTo>
                    <a:pt x="1" y="177"/>
                  </a:lnTo>
                  <a:lnTo>
                    <a:pt x="3" y="175"/>
                  </a:lnTo>
                  <a:lnTo>
                    <a:pt x="7" y="171"/>
                  </a:lnTo>
                  <a:lnTo>
                    <a:pt x="12" y="165"/>
                  </a:lnTo>
                  <a:lnTo>
                    <a:pt x="15" y="162"/>
                  </a:lnTo>
                  <a:lnTo>
                    <a:pt x="18" y="159"/>
                  </a:lnTo>
                  <a:lnTo>
                    <a:pt x="22" y="155"/>
                  </a:lnTo>
                  <a:lnTo>
                    <a:pt x="25" y="150"/>
                  </a:lnTo>
                  <a:lnTo>
                    <a:pt x="29" y="146"/>
                  </a:lnTo>
                  <a:lnTo>
                    <a:pt x="32" y="141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3" y="124"/>
                  </a:lnTo>
                  <a:lnTo>
                    <a:pt x="46" y="118"/>
                  </a:lnTo>
                  <a:lnTo>
                    <a:pt x="50" y="111"/>
                  </a:lnTo>
                  <a:lnTo>
                    <a:pt x="53" y="104"/>
                  </a:lnTo>
                  <a:lnTo>
                    <a:pt x="56" y="97"/>
                  </a:lnTo>
                  <a:lnTo>
                    <a:pt x="59" y="89"/>
                  </a:lnTo>
                  <a:lnTo>
                    <a:pt x="62" y="82"/>
                  </a:lnTo>
                  <a:lnTo>
                    <a:pt x="64" y="74"/>
                  </a:lnTo>
                  <a:lnTo>
                    <a:pt x="66" y="65"/>
                  </a:lnTo>
                  <a:lnTo>
                    <a:pt x="68" y="57"/>
                  </a:lnTo>
                  <a:lnTo>
                    <a:pt x="70" y="48"/>
                  </a:lnTo>
                  <a:lnTo>
                    <a:pt x="71" y="39"/>
                  </a:lnTo>
                  <a:lnTo>
                    <a:pt x="71" y="29"/>
                  </a:lnTo>
                  <a:lnTo>
                    <a:pt x="72" y="19"/>
                  </a:lnTo>
                  <a:lnTo>
                    <a:pt x="71" y="1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C62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108"/>
            <p:cNvSpPr>
              <a:spLocks/>
            </p:cNvSpPr>
            <p:nvPr/>
          </p:nvSpPr>
          <p:spPr bwMode="auto">
            <a:xfrm>
              <a:off x="1389063" y="2698751"/>
              <a:ext cx="87313" cy="173038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54" y="1"/>
                </a:cxn>
                <a:cxn ang="0">
                  <a:pos x="54" y="4"/>
                </a:cxn>
                <a:cxn ang="0">
                  <a:pos x="53" y="8"/>
                </a:cxn>
                <a:cxn ang="0">
                  <a:pos x="51" y="14"/>
                </a:cxn>
                <a:cxn ang="0">
                  <a:pos x="50" y="22"/>
                </a:cxn>
                <a:cxn ang="0">
                  <a:pos x="47" y="30"/>
                </a:cxn>
                <a:cxn ang="0">
                  <a:pos x="45" y="39"/>
                </a:cxn>
                <a:cxn ang="0">
                  <a:pos x="42" y="48"/>
                </a:cxn>
                <a:cxn ang="0">
                  <a:pos x="40" y="53"/>
                </a:cxn>
                <a:cxn ang="0">
                  <a:pos x="38" y="58"/>
                </a:cxn>
                <a:cxn ang="0">
                  <a:pos x="36" y="63"/>
                </a:cxn>
                <a:cxn ang="0">
                  <a:pos x="34" y="67"/>
                </a:cxn>
                <a:cxn ang="0">
                  <a:pos x="32" y="72"/>
                </a:cxn>
                <a:cxn ang="0">
                  <a:pos x="30" y="77"/>
                </a:cxn>
                <a:cxn ang="0">
                  <a:pos x="27" y="81"/>
                </a:cxn>
                <a:cxn ang="0">
                  <a:pos x="25" y="85"/>
                </a:cxn>
                <a:cxn ang="0">
                  <a:pos x="22" y="89"/>
                </a:cxn>
                <a:cxn ang="0">
                  <a:pos x="19" y="93"/>
                </a:cxn>
                <a:cxn ang="0">
                  <a:pos x="16" y="96"/>
                </a:cxn>
                <a:cxn ang="0">
                  <a:pos x="13" y="100"/>
                </a:cxn>
                <a:cxn ang="0">
                  <a:pos x="10" y="103"/>
                </a:cxn>
                <a:cxn ang="0">
                  <a:pos x="7" y="105"/>
                </a:cxn>
                <a:cxn ang="0">
                  <a:pos x="4" y="107"/>
                </a:cxn>
                <a:cxn ang="0">
                  <a:pos x="0" y="109"/>
                </a:cxn>
                <a:cxn ang="0">
                  <a:pos x="55" y="0"/>
                </a:cxn>
              </a:cxnLst>
              <a:rect l="0" t="0" r="r" b="b"/>
              <a:pathLst>
                <a:path w="55" h="109">
                  <a:moveTo>
                    <a:pt x="55" y="0"/>
                  </a:moveTo>
                  <a:lnTo>
                    <a:pt x="54" y="1"/>
                  </a:lnTo>
                  <a:lnTo>
                    <a:pt x="54" y="4"/>
                  </a:lnTo>
                  <a:lnTo>
                    <a:pt x="53" y="8"/>
                  </a:lnTo>
                  <a:lnTo>
                    <a:pt x="51" y="14"/>
                  </a:lnTo>
                  <a:lnTo>
                    <a:pt x="50" y="22"/>
                  </a:lnTo>
                  <a:lnTo>
                    <a:pt x="47" y="30"/>
                  </a:lnTo>
                  <a:lnTo>
                    <a:pt x="45" y="39"/>
                  </a:lnTo>
                  <a:lnTo>
                    <a:pt x="42" y="48"/>
                  </a:lnTo>
                  <a:lnTo>
                    <a:pt x="40" y="53"/>
                  </a:lnTo>
                  <a:lnTo>
                    <a:pt x="38" y="58"/>
                  </a:lnTo>
                  <a:lnTo>
                    <a:pt x="36" y="63"/>
                  </a:lnTo>
                  <a:lnTo>
                    <a:pt x="34" y="67"/>
                  </a:lnTo>
                  <a:lnTo>
                    <a:pt x="32" y="72"/>
                  </a:lnTo>
                  <a:lnTo>
                    <a:pt x="30" y="77"/>
                  </a:lnTo>
                  <a:lnTo>
                    <a:pt x="27" y="81"/>
                  </a:lnTo>
                  <a:lnTo>
                    <a:pt x="25" y="85"/>
                  </a:lnTo>
                  <a:lnTo>
                    <a:pt x="22" y="89"/>
                  </a:lnTo>
                  <a:lnTo>
                    <a:pt x="19" y="93"/>
                  </a:lnTo>
                  <a:lnTo>
                    <a:pt x="16" y="96"/>
                  </a:lnTo>
                  <a:lnTo>
                    <a:pt x="13" y="100"/>
                  </a:lnTo>
                  <a:lnTo>
                    <a:pt x="10" y="103"/>
                  </a:lnTo>
                  <a:lnTo>
                    <a:pt x="7" y="105"/>
                  </a:lnTo>
                  <a:lnTo>
                    <a:pt x="4" y="107"/>
                  </a:lnTo>
                  <a:lnTo>
                    <a:pt x="0" y="109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7C62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109"/>
            <p:cNvSpPr>
              <a:spLocks/>
            </p:cNvSpPr>
            <p:nvPr/>
          </p:nvSpPr>
          <p:spPr bwMode="auto">
            <a:xfrm>
              <a:off x="1978026" y="2414588"/>
              <a:ext cx="330200" cy="114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" y="4"/>
                </a:cxn>
                <a:cxn ang="0">
                  <a:pos x="5" y="6"/>
                </a:cxn>
                <a:cxn ang="0">
                  <a:pos x="7" y="9"/>
                </a:cxn>
                <a:cxn ang="0">
                  <a:pos x="10" y="12"/>
                </a:cxn>
                <a:cxn ang="0">
                  <a:pos x="13" y="15"/>
                </a:cxn>
                <a:cxn ang="0">
                  <a:pos x="16" y="18"/>
                </a:cxn>
                <a:cxn ang="0">
                  <a:pos x="20" y="22"/>
                </a:cxn>
                <a:cxn ang="0">
                  <a:pos x="24" y="25"/>
                </a:cxn>
                <a:cxn ang="0">
                  <a:pos x="28" y="29"/>
                </a:cxn>
                <a:cxn ang="0">
                  <a:pos x="33" y="33"/>
                </a:cxn>
                <a:cxn ang="0">
                  <a:pos x="39" y="37"/>
                </a:cxn>
                <a:cxn ang="0">
                  <a:pos x="44" y="41"/>
                </a:cxn>
                <a:cxn ang="0">
                  <a:pos x="51" y="45"/>
                </a:cxn>
                <a:cxn ang="0">
                  <a:pos x="57" y="48"/>
                </a:cxn>
                <a:cxn ang="0">
                  <a:pos x="64" y="52"/>
                </a:cxn>
                <a:cxn ang="0">
                  <a:pos x="72" y="56"/>
                </a:cxn>
                <a:cxn ang="0">
                  <a:pos x="80" y="59"/>
                </a:cxn>
                <a:cxn ang="0">
                  <a:pos x="88" y="62"/>
                </a:cxn>
                <a:cxn ang="0">
                  <a:pos x="97" y="64"/>
                </a:cxn>
                <a:cxn ang="0">
                  <a:pos x="106" y="67"/>
                </a:cxn>
                <a:cxn ang="0">
                  <a:pos x="115" y="69"/>
                </a:cxn>
                <a:cxn ang="0">
                  <a:pos x="125" y="70"/>
                </a:cxn>
                <a:cxn ang="0">
                  <a:pos x="136" y="71"/>
                </a:cxn>
                <a:cxn ang="0">
                  <a:pos x="147" y="72"/>
                </a:cxn>
                <a:cxn ang="0">
                  <a:pos x="158" y="72"/>
                </a:cxn>
                <a:cxn ang="0">
                  <a:pos x="170" y="71"/>
                </a:cxn>
                <a:cxn ang="0">
                  <a:pos x="182" y="70"/>
                </a:cxn>
                <a:cxn ang="0">
                  <a:pos x="194" y="68"/>
                </a:cxn>
                <a:cxn ang="0">
                  <a:pos x="208" y="65"/>
                </a:cxn>
                <a:cxn ang="0">
                  <a:pos x="206" y="65"/>
                </a:cxn>
                <a:cxn ang="0">
                  <a:pos x="203" y="65"/>
                </a:cxn>
                <a:cxn ang="0">
                  <a:pos x="198" y="66"/>
                </a:cxn>
                <a:cxn ang="0">
                  <a:pos x="191" y="66"/>
                </a:cxn>
                <a:cxn ang="0">
                  <a:pos x="186" y="66"/>
                </a:cxn>
                <a:cxn ang="0">
                  <a:pos x="182" y="65"/>
                </a:cxn>
                <a:cxn ang="0">
                  <a:pos x="176" y="65"/>
                </a:cxn>
                <a:cxn ang="0">
                  <a:pos x="171" y="65"/>
                </a:cxn>
                <a:cxn ang="0">
                  <a:pos x="165" y="64"/>
                </a:cxn>
                <a:cxn ang="0">
                  <a:pos x="158" y="63"/>
                </a:cxn>
                <a:cxn ang="0">
                  <a:pos x="152" y="63"/>
                </a:cxn>
                <a:cxn ang="0">
                  <a:pos x="145" y="61"/>
                </a:cxn>
                <a:cxn ang="0">
                  <a:pos x="137" y="60"/>
                </a:cxn>
                <a:cxn ang="0">
                  <a:pos x="130" y="59"/>
                </a:cxn>
                <a:cxn ang="0">
                  <a:pos x="122" y="57"/>
                </a:cxn>
                <a:cxn ang="0">
                  <a:pos x="114" y="55"/>
                </a:cxn>
                <a:cxn ang="0">
                  <a:pos x="105" y="52"/>
                </a:cxn>
                <a:cxn ang="0">
                  <a:pos x="97" y="49"/>
                </a:cxn>
                <a:cxn ang="0">
                  <a:pos x="88" y="46"/>
                </a:cxn>
                <a:cxn ang="0">
                  <a:pos x="79" y="43"/>
                </a:cxn>
                <a:cxn ang="0">
                  <a:pos x="69" y="39"/>
                </a:cxn>
                <a:cxn ang="0">
                  <a:pos x="60" y="35"/>
                </a:cxn>
                <a:cxn ang="0">
                  <a:pos x="50" y="30"/>
                </a:cxn>
                <a:cxn ang="0">
                  <a:pos x="40" y="25"/>
                </a:cxn>
                <a:cxn ang="0">
                  <a:pos x="31" y="19"/>
                </a:cxn>
                <a:cxn ang="0">
                  <a:pos x="20" y="13"/>
                </a:cxn>
                <a:cxn ang="0">
                  <a:pos x="10" y="7"/>
                </a:cxn>
                <a:cxn ang="0">
                  <a:pos x="0" y="0"/>
                </a:cxn>
              </a:cxnLst>
              <a:rect l="0" t="0" r="r" b="b"/>
              <a:pathLst>
                <a:path w="208" h="72">
                  <a:moveTo>
                    <a:pt x="0" y="0"/>
                  </a:moveTo>
                  <a:lnTo>
                    <a:pt x="1" y="1"/>
                  </a:lnTo>
                  <a:lnTo>
                    <a:pt x="3" y="4"/>
                  </a:lnTo>
                  <a:lnTo>
                    <a:pt x="5" y="6"/>
                  </a:lnTo>
                  <a:lnTo>
                    <a:pt x="7" y="9"/>
                  </a:lnTo>
                  <a:lnTo>
                    <a:pt x="10" y="12"/>
                  </a:lnTo>
                  <a:lnTo>
                    <a:pt x="13" y="15"/>
                  </a:lnTo>
                  <a:lnTo>
                    <a:pt x="16" y="18"/>
                  </a:lnTo>
                  <a:lnTo>
                    <a:pt x="20" y="22"/>
                  </a:lnTo>
                  <a:lnTo>
                    <a:pt x="24" y="25"/>
                  </a:lnTo>
                  <a:lnTo>
                    <a:pt x="28" y="29"/>
                  </a:lnTo>
                  <a:lnTo>
                    <a:pt x="33" y="33"/>
                  </a:lnTo>
                  <a:lnTo>
                    <a:pt x="39" y="37"/>
                  </a:lnTo>
                  <a:lnTo>
                    <a:pt x="44" y="41"/>
                  </a:lnTo>
                  <a:lnTo>
                    <a:pt x="51" y="45"/>
                  </a:lnTo>
                  <a:lnTo>
                    <a:pt x="57" y="48"/>
                  </a:lnTo>
                  <a:lnTo>
                    <a:pt x="64" y="52"/>
                  </a:lnTo>
                  <a:lnTo>
                    <a:pt x="72" y="56"/>
                  </a:lnTo>
                  <a:lnTo>
                    <a:pt x="80" y="59"/>
                  </a:lnTo>
                  <a:lnTo>
                    <a:pt x="88" y="62"/>
                  </a:lnTo>
                  <a:lnTo>
                    <a:pt x="97" y="64"/>
                  </a:lnTo>
                  <a:lnTo>
                    <a:pt x="106" y="67"/>
                  </a:lnTo>
                  <a:lnTo>
                    <a:pt x="115" y="69"/>
                  </a:lnTo>
                  <a:lnTo>
                    <a:pt x="125" y="70"/>
                  </a:lnTo>
                  <a:lnTo>
                    <a:pt x="136" y="71"/>
                  </a:lnTo>
                  <a:lnTo>
                    <a:pt x="147" y="72"/>
                  </a:lnTo>
                  <a:lnTo>
                    <a:pt x="158" y="72"/>
                  </a:lnTo>
                  <a:lnTo>
                    <a:pt x="170" y="71"/>
                  </a:lnTo>
                  <a:lnTo>
                    <a:pt x="182" y="70"/>
                  </a:lnTo>
                  <a:lnTo>
                    <a:pt x="194" y="68"/>
                  </a:lnTo>
                  <a:lnTo>
                    <a:pt x="208" y="65"/>
                  </a:lnTo>
                  <a:lnTo>
                    <a:pt x="206" y="65"/>
                  </a:lnTo>
                  <a:lnTo>
                    <a:pt x="203" y="65"/>
                  </a:lnTo>
                  <a:lnTo>
                    <a:pt x="198" y="66"/>
                  </a:lnTo>
                  <a:lnTo>
                    <a:pt x="191" y="66"/>
                  </a:lnTo>
                  <a:lnTo>
                    <a:pt x="186" y="66"/>
                  </a:lnTo>
                  <a:lnTo>
                    <a:pt x="182" y="65"/>
                  </a:lnTo>
                  <a:lnTo>
                    <a:pt x="176" y="65"/>
                  </a:lnTo>
                  <a:lnTo>
                    <a:pt x="171" y="65"/>
                  </a:lnTo>
                  <a:lnTo>
                    <a:pt x="165" y="64"/>
                  </a:lnTo>
                  <a:lnTo>
                    <a:pt x="158" y="63"/>
                  </a:lnTo>
                  <a:lnTo>
                    <a:pt x="152" y="63"/>
                  </a:lnTo>
                  <a:lnTo>
                    <a:pt x="145" y="61"/>
                  </a:lnTo>
                  <a:lnTo>
                    <a:pt x="137" y="60"/>
                  </a:lnTo>
                  <a:lnTo>
                    <a:pt x="130" y="59"/>
                  </a:lnTo>
                  <a:lnTo>
                    <a:pt x="122" y="57"/>
                  </a:lnTo>
                  <a:lnTo>
                    <a:pt x="114" y="55"/>
                  </a:lnTo>
                  <a:lnTo>
                    <a:pt x="105" y="52"/>
                  </a:lnTo>
                  <a:lnTo>
                    <a:pt x="97" y="49"/>
                  </a:lnTo>
                  <a:lnTo>
                    <a:pt x="88" y="46"/>
                  </a:lnTo>
                  <a:lnTo>
                    <a:pt x="79" y="43"/>
                  </a:lnTo>
                  <a:lnTo>
                    <a:pt x="69" y="39"/>
                  </a:lnTo>
                  <a:lnTo>
                    <a:pt x="60" y="35"/>
                  </a:lnTo>
                  <a:lnTo>
                    <a:pt x="50" y="30"/>
                  </a:lnTo>
                  <a:lnTo>
                    <a:pt x="40" y="25"/>
                  </a:lnTo>
                  <a:lnTo>
                    <a:pt x="31" y="19"/>
                  </a:lnTo>
                  <a:lnTo>
                    <a:pt x="20" y="13"/>
                  </a:lnTo>
                  <a:lnTo>
                    <a:pt x="1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62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123"/>
            <p:cNvSpPr>
              <a:spLocks/>
            </p:cNvSpPr>
            <p:nvPr/>
          </p:nvSpPr>
          <p:spPr bwMode="auto">
            <a:xfrm>
              <a:off x="1412876" y="3354388"/>
              <a:ext cx="193675" cy="15557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" y="2"/>
                </a:cxn>
                <a:cxn ang="0">
                  <a:pos x="5" y="6"/>
                </a:cxn>
                <a:cxn ang="0">
                  <a:pos x="4" y="9"/>
                </a:cxn>
                <a:cxn ang="0">
                  <a:pos x="3" y="13"/>
                </a:cxn>
                <a:cxn ang="0">
                  <a:pos x="3" y="17"/>
                </a:cxn>
                <a:cxn ang="0">
                  <a:pos x="2" y="21"/>
                </a:cxn>
                <a:cxn ang="0">
                  <a:pos x="1" y="26"/>
                </a:cxn>
                <a:cxn ang="0">
                  <a:pos x="0" y="31"/>
                </a:cxn>
                <a:cxn ang="0">
                  <a:pos x="0" y="36"/>
                </a:cxn>
                <a:cxn ang="0">
                  <a:pos x="0" y="42"/>
                </a:cxn>
                <a:cxn ang="0">
                  <a:pos x="0" y="47"/>
                </a:cxn>
                <a:cxn ang="0">
                  <a:pos x="1" y="53"/>
                </a:cxn>
                <a:cxn ang="0">
                  <a:pos x="2" y="58"/>
                </a:cxn>
                <a:cxn ang="0">
                  <a:pos x="3" y="63"/>
                </a:cxn>
                <a:cxn ang="0">
                  <a:pos x="5" y="69"/>
                </a:cxn>
                <a:cxn ang="0">
                  <a:pos x="7" y="74"/>
                </a:cxn>
                <a:cxn ang="0">
                  <a:pos x="10" y="78"/>
                </a:cxn>
                <a:cxn ang="0">
                  <a:pos x="13" y="83"/>
                </a:cxn>
                <a:cxn ang="0">
                  <a:pos x="17" y="86"/>
                </a:cxn>
                <a:cxn ang="0">
                  <a:pos x="22" y="90"/>
                </a:cxn>
                <a:cxn ang="0">
                  <a:pos x="28" y="93"/>
                </a:cxn>
                <a:cxn ang="0">
                  <a:pos x="35" y="95"/>
                </a:cxn>
                <a:cxn ang="0">
                  <a:pos x="42" y="97"/>
                </a:cxn>
                <a:cxn ang="0">
                  <a:pos x="50" y="98"/>
                </a:cxn>
                <a:cxn ang="0">
                  <a:pos x="59" y="98"/>
                </a:cxn>
                <a:cxn ang="0">
                  <a:pos x="70" y="98"/>
                </a:cxn>
                <a:cxn ang="0">
                  <a:pos x="81" y="96"/>
                </a:cxn>
                <a:cxn ang="0">
                  <a:pos x="93" y="94"/>
                </a:cxn>
                <a:cxn ang="0">
                  <a:pos x="107" y="90"/>
                </a:cxn>
                <a:cxn ang="0">
                  <a:pos x="122" y="85"/>
                </a:cxn>
                <a:cxn ang="0">
                  <a:pos x="120" y="86"/>
                </a:cxn>
                <a:cxn ang="0">
                  <a:pos x="116" y="86"/>
                </a:cxn>
                <a:cxn ang="0">
                  <a:pos x="113" y="86"/>
                </a:cxn>
                <a:cxn ang="0">
                  <a:pos x="110" y="86"/>
                </a:cxn>
                <a:cxn ang="0">
                  <a:pos x="106" y="86"/>
                </a:cxn>
                <a:cxn ang="0">
                  <a:pos x="102" y="86"/>
                </a:cxn>
                <a:cxn ang="0">
                  <a:pos x="98" y="86"/>
                </a:cxn>
                <a:cxn ang="0">
                  <a:pos x="93" y="86"/>
                </a:cxn>
                <a:cxn ang="0">
                  <a:pos x="88" y="86"/>
                </a:cxn>
                <a:cxn ang="0">
                  <a:pos x="83" y="85"/>
                </a:cxn>
                <a:cxn ang="0">
                  <a:pos x="77" y="84"/>
                </a:cxn>
                <a:cxn ang="0">
                  <a:pos x="71" y="83"/>
                </a:cxn>
                <a:cxn ang="0">
                  <a:pos x="66" y="82"/>
                </a:cxn>
                <a:cxn ang="0">
                  <a:pos x="60" y="81"/>
                </a:cxn>
                <a:cxn ang="0">
                  <a:pos x="55" y="79"/>
                </a:cxn>
                <a:cxn ang="0">
                  <a:pos x="49" y="77"/>
                </a:cxn>
                <a:cxn ang="0">
                  <a:pos x="44" y="74"/>
                </a:cxn>
                <a:cxn ang="0">
                  <a:pos x="39" y="71"/>
                </a:cxn>
                <a:cxn ang="0">
                  <a:pos x="34" y="68"/>
                </a:cxn>
                <a:cxn ang="0">
                  <a:pos x="29" y="64"/>
                </a:cxn>
                <a:cxn ang="0">
                  <a:pos x="24" y="60"/>
                </a:cxn>
                <a:cxn ang="0">
                  <a:pos x="20" y="56"/>
                </a:cxn>
                <a:cxn ang="0">
                  <a:pos x="17" y="51"/>
                </a:cxn>
                <a:cxn ang="0">
                  <a:pos x="14" y="45"/>
                </a:cxn>
                <a:cxn ang="0">
                  <a:pos x="11" y="39"/>
                </a:cxn>
                <a:cxn ang="0">
                  <a:pos x="9" y="33"/>
                </a:cxn>
                <a:cxn ang="0">
                  <a:pos x="7" y="25"/>
                </a:cxn>
                <a:cxn ang="0">
                  <a:pos x="6" y="18"/>
                </a:cxn>
                <a:cxn ang="0">
                  <a:pos x="6" y="9"/>
                </a:cxn>
                <a:cxn ang="0">
                  <a:pos x="7" y="0"/>
                </a:cxn>
              </a:cxnLst>
              <a:rect l="0" t="0" r="r" b="b"/>
              <a:pathLst>
                <a:path w="122" h="98">
                  <a:moveTo>
                    <a:pt x="7" y="0"/>
                  </a:moveTo>
                  <a:lnTo>
                    <a:pt x="6" y="2"/>
                  </a:lnTo>
                  <a:lnTo>
                    <a:pt x="5" y="6"/>
                  </a:lnTo>
                  <a:lnTo>
                    <a:pt x="4" y="9"/>
                  </a:lnTo>
                  <a:lnTo>
                    <a:pt x="3" y="13"/>
                  </a:lnTo>
                  <a:lnTo>
                    <a:pt x="3" y="17"/>
                  </a:lnTo>
                  <a:lnTo>
                    <a:pt x="2" y="21"/>
                  </a:lnTo>
                  <a:lnTo>
                    <a:pt x="1" y="26"/>
                  </a:lnTo>
                  <a:lnTo>
                    <a:pt x="0" y="31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0" y="47"/>
                  </a:lnTo>
                  <a:lnTo>
                    <a:pt x="1" y="53"/>
                  </a:lnTo>
                  <a:lnTo>
                    <a:pt x="2" y="58"/>
                  </a:lnTo>
                  <a:lnTo>
                    <a:pt x="3" y="63"/>
                  </a:lnTo>
                  <a:lnTo>
                    <a:pt x="5" y="69"/>
                  </a:lnTo>
                  <a:lnTo>
                    <a:pt x="7" y="74"/>
                  </a:lnTo>
                  <a:lnTo>
                    <a:pt x="10" y="78"/>
                  </a:lnTo>
                  <a:lnTo>
                    <a:pt x="13" y="83"/>
                  </a:lnTo>
                  <a:lnTo>
                    <a:pt x="17" y="86"/>
                  </a:lnTo>
                  <a:lnTo>
                    <a:pt x="22" y="90"/>
                  </a:lnTo>
                  <a:lnTo>
                    <a:pt x="28" y="93"/>
                  </a:lnTo>
                  <a:lnTo>
                    <a:pt x="35" y="95"/>
                  </a:lnTo>
                  <a:lnTo>
                    <a:pt x="42" y="97"/>
                  </a:lnTo>
                  <a:lnTo>
                    <a:pt x="50" y="98"/>
                  </a:lnTo>
                  <a:lnTo>
                    <a:pt x="59" y="98"/>
                  </a:lnTo>
                  <a:lnTo>
                    <a:pt x="70" y="98"/>
                  </a:lnTo>
                  <a:lnTo>
                    <a:pt x="81" y="96"/>
                  </a:lnTo>
                  <a:lnTo>
                    <a:pt x="93" y="94"/>
                  </a:lnTo>
                  <a:lnTo>
                    <a:pt x="107" y="90"/>
                  </a:lnTo>
                  <a:lnTo>
                    <a:pt x="122" y="85"/>
                  </a:lnTo>
                  <a:lnTo>
                    <a:pt x="120" y="86"/>
                  </a:lnTo>
                  <a:lnTo>
                    <a:pt x="116" y="86"/>
                  </a:lnTo>
                  <a:lnTo>
                    <a:pt x="113" y="86"/>
                  </a:lnTo>
                  <a:lnTo>
                    <a:pt x="110" y="86"/>
                  </a:lnTo>
                  <a:lnTo>
                    <a:pt x="106" y="86"/>
                  </a:lnTo>
                  <a:lnTo>
                    <a:pt x="102" y="86"/>
                  </a:lnTo>
                  <a:lnTo>
                    <a:pt x="98" y="86"/>
                  </a:lnTo>
                  <a:lnTo>
                    <a:pt x="93" y="86"/>
                  </a:lnTo>
                  <a:lnTo>
                    <a:pt x="88" y="86"/>
                  </a:lnTo>
                  <a:lnTo>
                    <a:pt x="83" y="85"/>
                  </a:lnTo>
                  <a:lnTo>
                    <a:pt x="77" y="84"/>
                  </a:lnTo>
                  <a:lnTo>
                    <a:pt x="71" y="83"/>
                  </a:lnTo>
                  <a:lnTo>
                    <a:pt x="66" y="82"/>
                  </a:lnTo>
                  <a:lnTo>
                    <a:pt x="60" y="81"/>
                  </a:lnTo>
                  <a:lnTo>
                    <a:pt x="55" y="79"/>
                  </a:lnTo>
                  <a:lnTo>
                    <a:pt x="49" y="77"/>
                  </a:lnTo>
                  <a:lnTo>
                    <a:pt x="44" y="74"/>
                  </a:lnTo>
                  <a:lnTo>
                    <a:pt x="39" y="71"/>
                  </a:lnTo>
                  <a:lnTo>
                    <a:pt x="34" y="68"/>
                  </a:lnTo>
                  <a:lnTo>
                    <a:pt x="29" y="64"/>
                  </a:lnTo>
                  <a:lnTo>
                    <a:pt x="24" y="60"/>
                  </a:lnTo>
                  <a:lnTo>
                    <a:pt x="20" y="56"/>
                  </a:lnTo>
                  <a:lnTo>
                    <a:pt x="17" y="51"/>
                  </a:lnTo>
                  <a:lnTo>
                    <a:pt x="14" y="45"/>
                  </a:lnTo>
                  <a:lnTo>
                    <a:pt x="11" y="39"/>
                  </a:lnTo>
                  <a:lnTo>
                    <a:pt x="9" y="33"/>
                  </a:lnTo>
                  <a:lnTo>
                    <a:pt x="7" y="25"/>
                  </a:lnTo>
                  <a:lnTo>
                    <a:pt x="6" y="18"/>
                  </a:lnTo>
                  <a:lnTo>
                    <a:pt x="6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7C62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124"/>
            <p:cNvSpPr>
              <a:spLocks/>
            </p:cNvSpPr>
            <p:nvPr/>
          </p:nvSpPr>
          <p:spPr bwMode="auto">
            <a:xfrm>
              <a:off x="1963738" y="3084513"/>
              <a:ext cx="315913" cy="219075"/>
            </a:xfrm>
            <a:custGeom>
              <a:avLst/>
              <a:gdLst/>
              <a:ahLst/>
              <a:cxnLst>
                <a:cxn ang="0">
                  <a:pos x="166" y="6"/>
                </a:cxn>
                <a:cxn ang="0">
                  <a:pos x="153" y="17"/>
                </a:cxn>
                <a:cxn ang="0">
                  <a:pos x="140" y="26"/>
                </a:cxn>
                <a:cxn ang="0">
                  <a:pos x="126" y="33"/>
                </a:cxn>
                <a:cxn ang="0">
                  <a:pos x="112" y="39"/>
                </a:cxn>
                <a:cxn ang="0">
                  <a:pos x="97" y="44"/>
                </a:cxn>
                <a:cxn ang="0">
                  <a:pos x="83" y="47"/>
                </a:cxn>
                <a:cxn ang="0">
                  <a:pos x="69" y="50"/>
                </a:cxn>
                <a:cxn ang="0">
                  <a:pos x="56" y="52"/>
                </a:cxn>
                <a:cxn ang="0">
                  <a:pos x="44" y="53"/>
                </a:cxn>
                <a:cxn ang="0">
                  <a:pos x="32" y="53"/>
                </a:cxn>
                <a:cxn ang="0">
                  <a:pos x="22" y="53"/>
                </a:cxn>
                <a:cxn ang="0">
                  <a:pos x="10" y="53"/>
                </a:cxn>
                <a:cxn ang="0">
                  <a:pos x="1" y="52"/>
                </a:cxn>
                <a:cxn ang="0">
                  <a:pos x="3" y="55"/>
                </a:cxn>
                <a:cxn ang="0">
                  <a:pos x="10" y="63"/>
                </a:cxn>
                <a:cxn ang="0">
                  <a:pos x="19" y="74"/>
                </a:cxn>
                <a:cxn ang="0">
                  <a:pos x="29" y="86"/>
                </a:cxn>
                <a:cxn ang="0">
                  <a:pos x="41" y="98"/>
                </a:cxn>
                <a:cxn ang="0">
                  <a:pos x="54" y="110"/>
                </a:cxn>
                <a:cxn ang="0">
                  <a:pos x="64" y="119"/>
                </a:cxn>
                <a:cxn ang="0">
                  <a:pos x="71" y="125"/>
                </a:cxn>
                <a:cxn ang="0">
                  <a:pos x="79" y="130"/>
                </a:cxn>
                <a:cxn ang="0">
                  <a:pos x="86" y="135"/>
                </a:cxn>
                <a:cxn ang="0">
                  <a:pos x="90" y="136"/>
                </a:cxn>
                <a:cxn ang="0">
                  <a:pos x="92" y="132"/>
                </a:cxn>
                <a:cxn ang="0">
                  <a:pos x="94" y="129"/>
                </a:cxn>
                <a:cxn ang="0">
                  <a:pos x="97" y="125"/>
                </a:cxn>
                <a:cxn ang="0">
                  <a:pos x="99" y="122"/>
                </a:cxn>
                <a:cxn ang="0">
                  <a:pos x="102" y="119"/>
                </a:cxn>
                <a:cxn ang="0">
                  <a:pos x="105" y="117"/>
                </a:cxn>
                <a:cxn ang="0">
                  <a:pos x="108" y="114"/>
                </a:cxn>
                <a:cxn ang="0">
                  <a:pos x="112" y="112"/>
                </a:cxn>
                <a:cxn ang="0">
                  <a:pos x="115" y="110"/>
                </a:cxn>
                <a:cxn ang="0">
                  <a:pos x="119" y="108"/>
                </a:cxn>
                <a:cxn ang="0">
                  <a:pos x="123" y="107"/>
                </a:cxn>
                <a:cxn ang="0">
                  <a:pos x="127" y="105"/>
                </a:cxn>
                <a:cxn ang="0">
                  <a:pos x="132" y="104"/>
                </a:cxn>
                <a:cxn ang="0">
                  <a:pos x="136" y="104"/>
                </a:cxn>
                <a:cxn ang="0">
                  <a:pos x="141" y="103"/>
                </a:cxn>
                <a:cxn ang="0">
                  <a:pos x="146" y="103"/>
                </a:cxn>
                <a:cxn ang="0">
                  <a:pos x="153" y="102"/>
                </a:cxn>
                <a:cxn ang="0">
                  <a:pos x="160" y="101"/>
                </a:cxn>
                <a:cxn ang="0">
                  <a:pos x="167" y="101"/>
                </a:cxn>
                <a:cxn ang="0">
                  <a:pos x="173" y="100"/>
                </a:cxn>
                <a:cxn ang="0">
                  <a:pos x="180" y="100"/>
                </a:cxn>
                <a:cxn ang="0">
                  <a:pos x="190" y="101"/>
                </a:cxn>
                <a:cxn ang="0">
                  <a:pos x="197" y="97"/>
                </a:cxn>
                <a:cxn ang="0">
                  <a:pos x="199" y="88"/>
                </a:cxn>
                <a:cxn ang="0">
                  <a:pos x="199" y="79"/>
                </a:cxn>
                <a:cxn ang="0">
                  <a:pos x="198" y="70"/>
                </a:cxn>
                <a:cxn ang="0">
                  <a:pos x="197" y="61"/>
                </a:cxn>
                <a:cxn ang="0">
                  <a:pos x="195" y="52"/>
                </a:cxn>
                <a:cxn ang="0">
                  <a:pos x="193" y="44"/>
                </a:cxn>
                <a:cxn ang="0">
                  <a:pos x="190" y="36"/>
                </a:cxn>
                <a:cxn ang="0">
                  <a:pos x="186" y="26"/>
                </a:cxn>
                <a:cxn ang="0">
                  <a:pos x="180" y="14"/>
                </a:cxn>
                <a:cxn ang="0">
                  <a:pos x="175" y="5"/>
                </a:cxn>
                <a:cxn ang="0">
                  <a:pos x="172" y="0"/>
                </a:cxn>
              </a:cxnLst>
              <a:rect l="0" t="0" r="r" b="b"/>
              <a:pathLst>
                <a:path w="199" h="138">
                  <a:moveTo>
                    <a:pt x="172" y="0"/>
                  </a:moveTo>
                  <a:lnTo>
                    <a:pt x="166" y="6"/>
                  </a:lnTo>
                  <a:lnTo>
                    <a:pt x="160" y="12"/>
                  </a:lnTo>
                  <a:lnTo>
                    <a:pt x="153" y="17"/>
                  </a:lnTo>
                  <a:lnTo>
                    <a:pt x="147" y="21"/>
                  </a:lnTo>
                  <a:lnTo>
                    <a:pt x="140" y="26"/>
                  </a:lnTo>
                  <a:lnTo>
                    <a:pt x="133" y="30"/>
                  </a:lnTo>
                  <a:lnTo>
                    <a:pt x="126" y="33"/>
                  </a:lnTo>
                  <a:lnTo>
                    <a:pt x="119" y="36"/>
                  </a:lnTo>
                  <a:lnTo>
                    <a:pt x="112" y="39"/>
                  </a:lnTo>
                  <a:lnTo>
                    <a:pt x="104" y="42"/>
                  </a:lnTo>
                  <a:lnTo>
                    <a:pt x="97" y="44"/>
                  </a:lnTo>
                  <a:lnTo>
                    <a:pt x="90" y="46"/>
                  </a:lnTo>
                  <a:lnTo>
                    <a:pt x="83" y="47"/>
                  </a:lnTo>
                  <a:lnTo>
                    <a:pt x="76" y="49"/>
                  </a:lnTo>
                  <a:lnTo>
                    <a:pt x="69" y="50"/>
                  </a:lnTo>
                  <a:lnTo>
                    <a:pt x="63" y="51"/>
                  </a:lnTo>
                  <a:lnTo>
                    <a:pt x="56" y="52"/>
                  </a:lnTo>
                  <a:lnTo>
                    <a:pt x="50" y="52"/>
                  </a:lnTo>
                  <a:lnTo>
                    <a:pt x="44" y="53"/>
                  </a:lnTo>
                  <a:lnTo>
                    <a:pt x="38" y="53"/>
                  </a:lnTo>
                  <a:lnTo>
                    <a:pt x="32" y="53"/>
                  </a:lnTo>
                  <a:lnTo>
                    <a:pt x="27" y="53"/>
                  </a:lnTo>
                  <a:lnTo>
                    <a:pt x="22" y="53"/>
                  </a:lnTo>
                  <a:lnTo>
                    <a:pt x="18" y="53"/>
                  </a:lnTo>
                  <a:lnTo>
                    <a:pt x="10" y="53"/>
                  </a:lnTo>
                  <a:lnTo>
                    <a:pt x="5" y="52"/>
                  </a:lnTo>
                  <a:lnTo>
                    <a:pt x="1" y="52"/>
                  </a:lnTo>
                  <a:lnTo>
                    <a:pt x="0" y="52"/>
                  </a:lnTo>
                  <a:lnTo>
                    <a:pt x="3" y="55"/>
                  </a:lnTo>
                  <a:lnTo>
                    <a:pt x="6" y="59"/>
                  </a:lnTo>
                  <a:lnTo>
                    <a:pt x="10" y="63"/>
                  </a:lnTo>
                  <a:lnTo>
                    <a:pt x="14" y="69"/>
                  </a:lnTo>
                  <a:lnTo>
                    <a:pt x="19" y="74"/>
                  </a:lnTo>
                  <a:lnTo>
                    <a:pt x="24" y="80"/>
                  </a:lnTo>
                  <a:lnTo>
                    <a:pt x="29" y="86"/>
                  </a:lnTo>
                  <a:lnTo>
                    <a:pt x="35" y="92"/>
                  </a:lnTo>
                  <a:lnTo>
                    <a:pt x="41" y="98"/>
                  </a:lnTo>
                  <a:lnTo>
                    <a:pt x="47" y="104"/>
                  </a:lnTo>
                  <a:lnTo>
                    <a:pt x="54" y="110"/>
                  </a:lnTo>
                  <a:lnTo>
                    <a:pt x="61" y="116"/>
                  </a:lnTo>
                  <a:lnTo>
                    <a:pt x="64" y="119"/>
                  </a:lnTo>
                  <a:lnTo>
                    <a:pt x="68" y="122"/>
                  </a:lnTo>
                  <a:lnTo>
                    <a:pt x="71" y="125"/>
                  </a:lnTo>
                  <a:lnTo>
                    <a:pt x="75" y="128"/>
                  </a:lnTo>
                  <a:lnTo>
                    <a:pt x="79" y="130"/>
                  </a:lnTo>
                  <a:lnTo>
                    <a:pt x="82" y="133"/>
                  </a:lnTo>
                  <a:lnTo>
                    <a:pt x="86" y="135"/>
                  </a:lnTo>
                  <a:lnTo>
                    <a:pt x="90" y="138"/>
                  </a:lnTo>
                  <a:lnTo>
                    <a:pt x="90" y="136"/>
                  </a:lnTo>
                  <a:lnTo>
                    <a:pt x="91" y="134"/>
                  </a:lnTo>
                  <a:lnTo>
                    <a:pt x="92" y="132"/>
                  </a:lnTo>
                  <a:lnTo>
                    <a:pt x="93" y="130"/>
                  </a:lnTo>
                  <a:lnTo>
                    <a:pt x="94" y="129"/>
                  </a:lnTo>
                  <a:lnTo>
                    <a:pt x="95" y="127"/>
                  </a:lnTo>
                  <a:lnTo>
                    <a:pt x="97" y="125"/>
                  </a:lnTo>
                  <a:lnTo>
                    <a:pt x="98" y="124"/>
                  </a:lnTo>
                  <a:lnTo>
                    <a:pt x="99" y="122"/>
                  </a:lnTo>
                  <a:lnTo>
                    <a:pt x="101" y="121"/>
                  </a:lnTo>
                  <a:lnTo>
                    <a:pt x="102" y="119"/>
                  </a:lnTo>
                  <a:lnTo>
                    <a:pt x="104" y="118"/>
                  </a:lnTo>
                  <a:lnTo>
                    <a:pt x="105" y="117"/>
                  </a:lnTo>
                  <a:lnTo>
                    <a:pt x="107" y="115"/>
                  </a:lnTo>
                  <a:lnTo>
                    <a:pt x="108" y="114"/>
                  </a:lnTo>
                  <a:lnTo>
                    <a:pt x="110" y="113"/>
                  </a:lnTo>
                  <a:lnTo>
                    <a:pt x="112" y="112"/>
                  </a:lnTo>
                  <a:lnTo>
                    <a:pt x="113" y="111"/>
                  </a:lnTo>
                  <a:lnTo>
                    <a:pt x="115" y="110"/>
                  </a:lnTo>
                  <a:lnTo>
                    <a:pt x="117" y="109"/>
                  </a:lnTo>
                  <a:lnTo>
                    <a:pt x="119" y="108"/>
                  </a:lnTo>
                  <a:lnTo>
                    <a:pt x="121" y="107"/>
                  </a:lnTo>
                  <a:lnTo>
                    <a:pt x="123" y="107"/>
                  </a:lnTo>
                  <a:lnTo>
                    <a:pt x="125" y="106"/>
                  </a:lnTo>
                  <a:lnTo>
                    <a:pt x="127" y="105"/>
                  </a:lnTo>
                  <a:lnTo>
                    <a:pt x="129" y="105"/>
                  </a:lnTo>
                  <a:lnTo>
                    <a:pt x="132" y="104"/>
                  </a:lnTo>
                  <a:lnTo>
                    <a:pt x="134" y="104"/>
                  </a:lnTo>
                  <a:lnTo>
                    <a:pt x="136" y="104"/>
                  </a:lnTo>
                  <a:lnTo>
                    <a:pt x="138" y="104"/>
                  </a:lnTo>
                  <a:lnTo>
                    <a:pt x="141" y="103"/>
                  </a:lnTo>
                  <a:lnTo>
                    <a:pt x="143" y="103"/>
                  </a:lnTo>
                  <a:lnTo>
                    <a:pt x="146" y="103"/>
                  </a:lnTo>
                  <a:lnTo>
                    <a:pt x="150" y="102"/>
                  </a:lnTo>
                  <a:lnTo>
                    <a:pt x="153" y="102"/>
                  </a:lnTo>
                  <a:lnTo>
                    <a:pt x="156" y="101"/>
                  </a:lnTo>
                  <a:lnTo>
                    <a:pt x="160" y="101"/>
                  </a:lnTo>
                  <a:lnTo>
                    <a:pt x="163" y="101"/>
                  </a:lnTo>
                  <a:lnTo>
                    <a:pt x="167" y="101"/>
                  </a:lnTo>
                  <a:lnTo>
                    <a:pt x="170" y="100"/>
                  </a:lnTo>
                  <a:lnTo>
                    <a:pt x="173" y="100"/>
                  </a:lnTo>
                  <a:lnTo>
                    <a:pt x="177" y="100"/>
                  </a:lnTo>
                  <a:lnTo>
                    <a:pt x="180" y="100"/>
                  </a:lnTo>
                  <a:lnTo>
                    <a:pt x="183" y="100"/>
                  </a:lnTo>
                  <a:lnTo>
                    <a:pt x="190" y="101"/>
                  </a:lnTo>
                  <a:lnTo>
                    <a:pt x="196" y="102"/>
                  </a:lnTo>
                  <a:lnTo>
                    <a:pt x="197" y="97"/>
                  </a:lnTo>
                  <a:lnTo>
                    <a:pt x="198" y="92"/>
                  </a:lnTo>
                  <a:lnTo>
                    <a:pt x="199" y="88"/>
                  </a:lnTo>
                  <a:lnTo>
                    <a:pt x="199" y="83"/>
                  </a:lnTo>
                  <a:lnTo>
                    <a:pt x="199" y="79"/>
                  </a:lnTo>
                  <a:lnTo>
                    <a:pt x="199" y="74"/>
                  </a:lnTo>
                  <a:lnTo>
                    <a:pt x="198" y="70"/>
                  </a:lnTo>
                  <a:lnTo>
                    <a:pt x="198" y="65"/>
                  </a:lnTo>
                  <a:lnTo>
                    <a:pt x="197" y="61"/>
                  </a:lnTo>
                  <a:lnTo>
                    <a:pt x="196" y="57"/>
                  </a:lnTo>
                  <a:lnTo>
                    <a:pt x="195" y="52"/>
                  </a:lnTo>
                  <a:lnTo>
                    <a:pt x="194" y="48"/>
                  </a:lnTo>
                  <a:lnTo>
                    <a:pt x="193" y="44"/>
                  </a:lnTo>
                  <a:lnTo>
                    <a:pt x="191" y="40"/>
                  </a:lnTo>
                  <a:lnTo>
                    <a:pt x="190" y="36"/>
                  </a:lnTo>
                  <a:lnTo>
                    <a:pt x="189" y="33"/>
                  </a:lnTo>
                  <a:lnTo>
                    <a:pt x="186" y="26"/>
                  </a:lnTo>
                  <a:lnTo>
                    <a:pt x="183" y="19"/>
                  </a:lnTo>
                  <a:lnTo>
                    <a:pt x="180" y="14"/>
                  </a:lnTo>
                  <a:lnTo>
                    <a:pt x="177" y="9"/>
                  </a:lnTo>
                  <a:lnTo>
                    <a:pt x="175" y="5"/>
                  </a:lnTo>
                  <a:lnTo>
                    <a:pt x="173" y="2"/>
                  </a:lnTo>
                  <a:lnTo>
                    <a:pt x="172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9A67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125"/>
            <p:cNvSpPr>
              <a:spLocks/>
            </p:cNvSpPr>
            <p:nvPr/>
          </p:nvSpPr>
          <p:spPr bwMode="auto">
            <a:xfrm>
              <a:off x="2106613" y="3243263"/>
              <a:ext cx="168275" cy="84138"/>
            </a:xfrm>
            <a:custGeom>
              <a:avLst/>
              <a:gdLst/>
              <a:ahLst/>
              <a:cxnLst>
                <a:cxn ang="0">
                  <a:pos x="51" y="3"/>
                </a:cxn>
                <a:cxn ang="0">
                  <a:pos x="46" y="4"/>
                </a:cxn>
                <a:cxn ang="0">
                  <a:pos x="42" y="4"/>
                </a:cxn>
                <a:cxn ang="0">
                  <a:pos x="37" y="5"/>
                </a:cxn>
                <a:cxn ang="0">
                  <a:pos x="33" y="7"/>
                </a:cxn>
                <a:cxn ang="0">
                  <a:pos x="29" y="8"/>
                </a:cxn>
                <a:cxn ang="0">
                  <a:pos x="25" y="10"/>
                </a:cxn>
                <a:cxn ang="0">
                  <a:pos x="22" y="12"/>
                </a:cxn>
                <a:cxn ang="0">
                  <a:pos x="18" y="14"/>
                </a:cxn>
                <a:cxn ang="0">
                  <a:pos x="15" y="17"/>
                </a:cxn>
                <a:cxn ang="0">
                  <a:pos x="12" y="19"/>
                </a:cxn>
                <a:cxn ang="0">
                  <a:pos x="9" y="22"/>
                </a:cxn>
                <a:cxn ang="0">
                  <a:pos x="7" y="25"/>
                </a:cxn>
                <a:cxn ang="0">
                  <a:pos x="4" y="29"/>
                </a:cxn>
                <a:cxn ang="0">
                  <a:pos x="2" y="32"/>
                </a:cxn>
                <a:cxn ang="0">
                  <a:pos x="0" y="36"/>
                </a:cxn>
                <a:cxn ang="0">
                  <a:pos x="2" y="39"/>
                </a:cxn>
                <a:cxn ang="0">
                  <a:pos x="7" y="42"/>
                </a:cxn>
                <a:cxn ang="0">
                  <a:pos x="13" y="45"/>
                </a:cxn>
                <a:cxn ang="0">
                  <a:pos x="18" y="47"/>
                </a:cxn>
                <a:cxn ang="0">
                  <a:pos x="23" y="49"/>
                </a:cxn>
                <a:cxn ang="0">
                  <a:pos x="28" y="51"/>
                </a:cxn>
                <a:cxn ang="0">
                  <a:pos x="34" y="52"/>
                </a:cxn>
                <a:cxn ang="0">
                  <a:pos x="39" y="53"/>
                </a:cxn>
                <a:cxn ang="0">
                  <a:pos x="44" y="53"/>
                </a:cxn>
                <a:cxn ang="0">
                  <a:pos x="49" y="53"/>
                </a:cxn>
                <a:cxn ang="0">
                  <a:pos x="54" y="53"/>
                </a:cxn>
                <a:cxn ang="0">
                  <a:pos x="59" y="52"/>
                </a:cxn>
                <a:cxn ang="0">
                  <a:pos x="65" y="50"/>
                </a:cxn>
                <a:cxn ang="0">
                  <a:pos x="69" y="48"/>
                </a:cxn>
                <a:cxn ang="0">
                  <a:pos x="74" y="45"/>
                </a:cxn>
                <a:cxn ang="0">
                  <a:pos x="79" y="42"/>
                </a:cxn>
                <a:cxn ang="0">
                  <a:pos x="84" y="38"/>
                </a:cxn>
                <a:cxn ang="0">
                  <a:pos x="89" y="33"/>
                </a:cxn>
                <a:cxn ang="0">
                  <a:pos x="93" y="29"/>
                </a:cxn>
                <a:cxn ang="0">
                  <a:pos x="96" y="24"/>
                </a:cxn>
                <a:cxn ang="0">
                  <a:pos x="99" y="19"/>
                </a:cxn>
                <a:cxn ang="0">
                  <a:pos x="102" y="14"/>
                </a:cxn>
                <a:cxn ang="0">
                  <a:pos x="104" y="9"/>
                </a:cxn>
                <a:cxn ang="0">
                  <a:pos x="106" y="4"/>
                </a:cxn>
                <a:cxn ang="0">
                  <a:pos x="100" y="1"/>
                </a:cxn>
                <a:cxn ang="0">
                  <a:pos x="90" y="0"/>
                </a:cxn>
                <a:cxn ang="0">
                  <a:pos x="83" y="0"/>
                </a:cxn>
                <a:cxn ang="0">
                  <a:pos x="77" y="1"/>
                </a:cxn>
                <a:cxn ang="0">
                  <a:pos x="70" y="1"/>
                </a:cxn>
                <a:cxn ang="0">
                  <a:pos x="63" y="2"/>
                </a:cxn>
                <a:cxn ang="0">
                  <a:pos x="56" y="3"/>
                </a:cxn>
              </a:cxnLst>
              <a:rect l="0" t="0" r="r" b="b"/>
              <a:pathLst>
                <a:path w="106" h="53">
                  <a:moveTo>
                    <a:pt x="53" y="3"/>
                  </a:moveTo>
                  <a:lnTo>
                    <a:pt x="51" y="3"/>
                  </a:lnTo>
                  <a:lnTo>
                    <a:pt x="48" y="4"/>
                  </a:lnTo>
                  <a:lnTo>
                    <a:pt x="46" y="4"/>
                  </a:lnTo>
                  <a:lnTo>
                    <a:pt x="44" y="4"/>
                  </a:lnTo>
                  <a:lnTo>
                    <a:pt x="42" y="4"/>
                  </a:lnTo>
                  <a:lnTo>
                    <a:pt x="39" y="5"/>
                  </a:lnTo>
                  <a:lnTo>
                    <a:pt x="37" y="5"/>
                  </a:lnTo>
                  <a:lnTo>
                    <a:pt x="35" y="6"/>
                  </a:lnTo>
                  <a:lnTo>
                    <a:pt x="33" y="7"/>
                  </a:lnTo>
                  <a:lnTo>
                    <a:pt x="31" y="7"/>
                  </a:lnTo>
                  <a:lnTo>
                    <a:pt x="29" y="8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3" y="11"/>
                  </a:lnTo>
                  <a:lnTo>
                    <a:pt x="22" y="12"/>
                  </a:lnTo>
                  <a:lnTo>
                    <a:pt x="20" y="13"/>
                  </a:lnTo>
                  <a:lnTo>
                    <a:pt x="18" y="14"/>
                  </a:lnTo>
                  <a:lnTo>
                    <a:pt x="17" y="15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11" y="21"/>
                  </a:lnTo>
                  <a:lnTo>
                    <a:pt x="9" y="22"/>
                  </a:lnTo>
                  <a:lnTo>
                    <a:pt x="8" y="24"/>
                  </a:lnTo>
                  <a:lnTo>
                    <a:pt x="7" y="25"/>
                  </a:lnTo>
                  <a:lnTo>
                    <a:pt x="5" y="27"/>
                  </a:lnTo>
                  <a:lnTo>
                    <a:pt x="4" y="29"/>
                  </a:lnTo>
                  <a:lnTo>
                    <a:pt x="3" y="30"/>
                  </a:lnTo>
                  <a:lnTo>
                    <a:pt x="2" y="32"/>
                  </a:lnTo>
                  <a:lnTo>
                    <a:pt x="1" y="34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2" y="39"/>
                  </a:lnTo>
                  <a:lnTo>
                    <a:pt x="5" y="41"/>
                  </a:lnTo>
                  <a:lnTo>
                    <a:pt x="7" y="42"/>
                  </a:lnTo>
                  <a:lnTo>
                    <a:pt x="10" y="44"/>
                  </a:lnTo>
                  <a:lnTo>
                    <a:pt x="13" y="45"/>
                  </a:lnTo>
                  <a:lnTo>
                    <a:pt x="15" y="46"/>
                  </a:lnTo>
                  <a:lnTo>
                    <a:pt x="18" y="47"/>
                  </a:lnTo>
                  <a:lnTo>
                    <a:pt x="20" y="48"/>
                  </a:lnTo>
                  <a:lnTo>
                    <a:pt x="23" y="49"/>
                  </a:lnTo>
                  <a:lnTo>
                    <a:pt x="26" y="50"/>
                  </a:lnTo>
                  <a:lnTo>
                    <a:pt x="28" y="51"/>
                  </a:lnTo>
                  <a:lnTo>
                    <a:pt x="31" y="51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9" y="53"/>
                  </a:lnTo>
                  <a:lnTo>
                    <a:pt x="41" y="53"/>
                  </a:lnTo>
                  <a:lnTo>
                    <a:pt x="44" y="53"/>
                  </a:lnTo>
                  <a:lnTo>
                    <a:pt x="47" y="53"/>
                  </a:lnTo>
                  <a:lnTo>
                    <a:pt x="49" y="53"/>
                  </a:lnTo>
                  <a:lnTo>
                    <a:pt x="52" y="53"/>
                  </a:lnTo>
                  <a:lnTo>
                    <a:pt x="54" y="53"/>
                  </a:lnTo>
                  <a:lnTo>
                    <a:pt x="57" y="52"/>
                  </a:lnTo>
                  <a:lnTo>
                    <a:pt x="59" y="52"/>
                  </a:lnTo>
                  <a:lnTo>
                    <a:pt x="62" y="51"/>
                  </a:lnTo>
                  <a:lnTo>
                    <a:pt x="65" y="50"/>
                  </a:lnTo>
                  <a:lnTo>
                    <a:pt x="67" y="49"/>
                  </a:lnTo>
                  <a:lnTo>
                    <a:pt x="69" y="48"/>
                  </a:lnTo>
                  <a:lnTo>
                    <a:pt x="72" y="47"/>
                  </a:lnTo>
                  <a:lnTo>
                    <a:pt x="74" y="45"/>
                  </a:lnTo>
                  <a:lnTo>
                    <a:pt x="77" y="44"/>
                  </a:lnTo>
                  <a:lnTo>
                    <a:pt x="79" y="42"/>
                  </a:lnTo>
                  <a:lnTo>
                    <a:pt x="82" y="40"/>
                  </a:lnTo>
                  <a:lnTo>
                    <a:pt x="84" y="38"/>
                  </a:lnTo>
                  <a:lnTo>
                    <a:pt x="86" y="36"/>
                  </a:lnTo>
                  <a:lnTo>
                    <a:pt x="89" y="33"/>
                  </a:lnTo>
                  <a:lnTo>
                    <a:pt x="91" y="31"/>
                  </a:lnTo>
                  <a:lnTo>
                    <a:pt x="93" y="29"/>
                  </a:lnTo>
                  <a:lnTo>
                    <a:pt x="94" y="26"/>
                  </a:lnTo>
                  <a:lnTo>
                    <a:pt x="96" y="24"/>
                  </a:lnTo>
                  <a:lnTo>
                    <a:pt x="98" y="21"/>
                  </a:lnTo>
                  <a:lnTo>
                    <a:pt x="99" y="19"/>
                  </a:lnTo>
                  <a:lnTo>
                    <a:pt x="101" y="17"/>
                  </a:lnTo>
                  <a:lnTo>
                    <a:pt x="102" y="14"/>
                  </a:lnTo>
                  <a:lnTo>
                    <a:pt x="103" y="12"/>
                  </a:lnTo>
                  <a:lnTo>
                    <a:pt x="104" y="9"/>
                  </a:lnTo>
                  <a:lnTo>
                    <a:pt x="105" y="7"/>
                  </a:lnTo>
                  <a:lnTo>
                    <a:pt x="106" y="4"/>
                  </a:lnTo>
                  <a:lnTo>
                    <a:pt x="106" y="2"/>
                  </a:lnTo>
                  <a:lnTo>
                    <a:pt x="100" y="1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7" y="0"/>
                  </a:lnTo>
                  <a:lnTo>
                    <a:pt x="83" y="0"/>
                  </a:lnTo>
                  <a:lnTo>
                    <a:pt x="80" y="0"/>
                  </a:lnTo>
                  <a:lnTo>
                    <a:pt x="77" y="1"/>
                  </a:lnTo>
                  <a:lnTo>
                    <a:pt x="73" y="1"/>
                  </a:lnTo>
                  <a:lnTo>
                    <a:pt x="70" y="1"/>
                  </a:lnTo>
                  <a:lnTo>
                    <a:pt x="66" y="1"/>
                  </a:lnTo>
                  <a:lnTo>
                    <a:pt x="63" y="2"/>
                  </a:lnTo>
                  <a:lnTo>
                    <a:pt x="60" y="2"/>
                  </a:lnTo>
                  <a:lnTo>
                    <a:pt x="56" y="3"/>
                  </a:lnTo>
                  <a:lnTo>
                    <a:pt x="53" y="3"/>
                  </a:lnTo>
                  <a:close/>
                </a:path>
              </a:pathLst>
            </a:custGeom>
            <a:solidFill>
              <a:srgbClr val="DD9C9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126"/>
            <p:cNvSpPr>
              <a:spLocks/>
            </p:cNvSpPr>
            <p:nvPr/>
          </p:nvSpPr>
          <p:spPr bwMode="auto">
            <a:xfrm>
              <a:off x="2012951" y="3101976"/>
              <a:ext cx="207963" cy="88900"/>
            </a:xfrm>
            <a:custGeom>
              <a:avLst/>
              <a:gdLst/>
              <a:ahLst/>
              <a:cxnLst>
                <a:cxn ang="0">
                  <a:pos x="1" y="43"/>
                </a:cxn>
                <a:cxn ang="0">
                  <a:pos x="3" y="46"/>
                </a:cxn>
                <a:cxn ang="0">
                  <a:pos x="6" y="49"/>
                </a:cxn>
                <a:cxn ang="0">
                  <a:pos x="10" y="51"/>
                </a:cxn>
                <a:cxn ang="0">
                  <a:pos x="15" y="53"/>
                </a:cxn>
                <a:cxn ang="0">
                  <a:pos x="21" y="55"/>
                </a:cxn>
                <a:cxn ang="0">
                  <a:pos x="28" y="56"/>
                </a:cxn>
                <a:cxn ang="0">
                  <a:pos x="37" y="56"/>
                </a:cxn>
                <a:cxn ang="0">
                  <a:pos x="51" y="55"/>
                </a:cxn>
                <a:cxn ang="0">
                  <a:pos x="63" y="54"/>
                </a:cxn>
                <a:cxn ang="0">
                  <a:pos x="72" y="52"/>
                </a:cxn>
                <a:cxn ang="0">
                  <a:pos x="80" y="51"/>
                </a:cxn>
                <a:cxn ang="0">
                  <a:pos x="88" y="49"/>
                </a:cxn>
                <a:cxn ang="0">
                  <a:pos x="96" y="47"/>
                </a:cxn>
                <a:cxn ang="0">
                  <a:pos x="103" y="44"/>
                </a:cxn>
                <a:cxn ang="0">
                  <a:pos x="110" y="41"/>
                </a:cxn>
                <a:cxn ang="0">
                  <a:pos x="115" y="37"/>
                </a:cxn>
                <a:cxn ang="0">
                  <a:pos x="121" y="33"/>
                </a:cxn>
                <a:cxn ang="0">
                  <a:pos x="125" y="28"/>
                </a:cxn>
                <a:cxn ang="0">
                  <a:pos x="128" y="23"/>
                </a:cxn>
                <a:cxn ang="0">
                  <a:pos x="130" y="17"/>
                </a:cxn>
                <a:cxn ang="0">
                  <a:pos x="131" y="11"/>
                </a:cxn>
                <a:cxn ang="0">
                  <a:pos x="130" y="3"/>
                </a:cxn>
                <a:cxn ang="0">
                  <a:pos x="126" y="3"/>
                </a:cxn>
                <a:cxn ang="0">
                  <a:pos x="118" y="9"/>
                </a:cxn>
                <a:cxn ang="0">
                  <a:pos x="110" y="14"/>
                </a:cxn>
                <a:cxn ang="0">
                  <a:pos x="101" y="19"/>
                </a:cxn>
                <a:cxn ang="0">
                  <a:pos x="93" y="23"/>
                </a:cxn>
                <a:cxn ang="0">
                  <a:pos x="84" y="27"/>
                </a:cxn>
                <a:cxn ang="0">
                  <a:pos x="75" y="30"/>
                </a:cxn>
                <a:cxn ang="0">
                  <a:pos x="67" y="33"/>
                </a:cxn>
                <a:cxn ang="0">
                  <a:pos x="58" y="35"/>
                </a:cxn>
                <a:cxn ang="0">
                  <a:pos x="49" y="37"/>
                </a:cxn>
                <a:cxn ang="0">
                  <a:pos x="41" y="39"/>
                </a:cxn>
                <a:cxn ang="0">
                  <a:pos x="33" y="40"/>
                </a:cxn>
                <a:cxn ang="0">
                  <a:pos x="21" y="41"/>
                </a:cxn>
                <a:cxn ang="0">
                  <a:pos x="6" y="42"/>
                </a:cxn>
              </a:cxnLst>
              <a:rect l="0" t="0" r="r" b="b"/>
              <a:pathLst>
                <a:path w="131" h="56">
                  <a:moveTo>
                    <a:pt x="0" y="42"/>
                  </a:moveTo>
                  <a:lnTo>
                    <a:pt x="1" y="43"/>
                  </a:lnTo>
                  <a:lnTo>
                    <a:pt x="1" y="45"/>
                  </a:lnTo>
                  <a:lnTo>
                    <a:pt x="3" y="46"/>
                  </a:lnTo>
                  <a:lnTo>
                    <a:pt x="4" y="47"/>
                  </a:lnTo>
                  <a:lnTo>
                    <a:pt x="6" y="49"/>
                  </a:lnTo>
                  <a:lnTo>
                    <a:pt x="7" y="50"/>
                  </a:lnTo>
                  <a:lnTo>
                    <a:pt x="10" y="51"/>
                  </a:lnTo>
                  <a:lnTo>
                    <a:pt x="12" y="52"/>
                  </a:lnTo>
                  <a:lnTo>
                    <a:pt x="15" y="53"/>
                  </a:lnTo>
                  <a:lnTo>
                    <a:pt x="17" y="54"/>
                  </a:lnTo>
                  <a:lnTo>
                    <a:pt x="21" y="55"/>
                  </a:lnTo>
                  <a:lnTo>
                    <a:pt x="24" y="55"/>
                  </a:lnTo>
                  <a:lnTo>
                    <a:pt x="28" y="56"/>
                  </a:lnTo>
                  <a:lnTo>
                    <a:pt x="33" y="56"/>
                  </a:lnTo>
                  <a:lnTo>
                    <a:pt x="37" y="56"/>
                  </a:lnTo>
                  <a:lnTo>
                    <a:pt x="42" y="56"/>
                  </a:lnTo>
                  <a:lnTo>
                    <a:pt x="51" y="55"/>
                  </a:lnTo>
                  <a:lnTo>
                    <a:pt x="59" y="54"/>
                  </a:lnTo>
                  <a:lnTo>
                    <a:pt x="63" y="54"/>
                  </a:lnTo>
                  <a:lnTo>
                    <a:pt x="67" y="53"/>
                  </a:lnTo>
                  <a:lnTo>
                    <a:pt x="72" y="52"/>
                  </a:lnTo>
                  <a:lnTo>
                    <a:pt x="76" y="52"/>
                  </a:lnTo>
                  <a:lnTo>
                    <a:pt x="80" y="51"/>
                  </a:lnTo>
                  <a:lnTo>
                    <a:pt x="84" y="50"/>
                  </a:lnTo>
                  <a:lnTo>
                    <a:pt x="88" y="49"/>
                  </a:lnTo>
                  <a:lnTo>
                    <a:pt x="92" y="48"/>
                  </a:lnTo>
                  <a:lnTo>
                    <a:pt x="96" y="47"/>
                  </a:lnTo>
                  <a:lnTo>
                    <a:pt x="99" y="45"/>
                  </a:lnTo>
                  <a:lnTo>
                    <a:pt x="103" y="44"/>
                  </a:lnTo>
                  <a:lnTo>
                    <a:pt x="106" y="42"/>
                  </a:lnTo>
                  <a:lnTo>
                    <a:pt x="110" y="41"/>
                  </a:lnTo>
                  <a:lnTo>
                    <a:pt x="113" y="39"/>
                  </a:lnTo>
                  <a:lnTo>
                    <a:pt x="115" y="37"/>
                  </a:lnTo>
                  <a:lnTo>
                    <a:pt x="118" y="35"/>
                  </a:lnTo>
                  <a:lnTo>
                    <a:pt x="121" y="33"/>
                  </a:lnTo>
                  <a:lnTo>
                    <a:pt x="123" y="31"/>
                  </a:lnTo>
                  <a:lnTo>
                    <a:pt x="125" y="28"/>
                  </a:lnTo>
                  <a:lnTo>
                    <a:pt x="127" y="26"/>
                  </a:lnTo>
                  <a:lnTo>
                    <a:pt x="128" y="23"/>
                  </a:lnTo>
                  <a:lnTo>
                    <a:pt x="129" y="20"/>
                  </a:lnTo>
                  <a:lnTo>
                    <a:pt x="130" y="17"/>
                  </a:lnTo>
                  <a:lnTo>
                    <a:pt x="131" y="14"/>
                  </a:lnTo>
                  <a:lnTo>
                    <a:pt x="131" y="11"/>
                  </a:lnTo>
                  <a:lnTo>
                    <a:pt x="131" y="7"/>
                  </a:lnTo>
                  <a:lnTo>
                    <a:pt x="130" y="3"/>
                  </a:lnTo>
                  <a:lnTo>
                    <a:pt x="130" y="0"/>
                  </a:lnTo>
                  <a:lnTo>
                    <a:pt x="126" y="3"/>
                  </a:lnTo>
                  <a:lnTo>
                    <a:pt x="122" y="6"/>
                  </a:lnTo>
                  <a:lnTo>
                    <a:pt x="118" y="9"/>
                  </a:lnTo>
                  <a:lnTo>
                    <a:pt x="114" y="12"/>
                  </a:lnTo>
                  <a:lnTo>
                    <a:pt x="110" y="14"/>
                  </a:lnTo>
                  <a:lnTo>
                    <a:pt x="105" y="17"/>
                  </a:lnTo>
                  <a:lnTo>
                    <a:pt x="101" y="19"/>
                  </a:lnTo>
                  <a:lnTo>
                    <a:pt x="97" y="21"/>
                  </a:lnTo>
                  <a:lnTo>
                    <a:pt x="93" y="23"/>
                  </a:lnTo>
                  <a:lnTo>
                    <a:pt x="88" y="25"/>
                  </a:lnTo>
                  <a:lnTo>
                    <a:pt x="84" y="27"/>
                  </a:lnTo>
                  <a:lnTo>
                    <a:pt x="80" y="28"/>
                  </a:lnTo>
                  <a:lnTo>
                    <a:pt x="75" y="30"/>
                  </a:lnTo>
                  <a:lnTo>
                    <a:pt x="71" y="31"/>
                  </a:lnTo>
                  <a:lnTo>
                    <a:pt x="67" y="33"/>
                  </a:lnTo>
                  <a:lnTo>
                    <a:pt x="62" y="34"/>
                  </a:lnTo>
                  <a:lnTo>
                    <a:pt x="58" y="35"/>
                  </a:lnTo>
                  <a:lnTo>
                    <a:pt x="54" y="36"/>
                  </a:lnTo>
                  <a:lnTo>
                    <a:pt x="49" y="37"/>
                  </a:lnTo>
                  <a:lnTo>
                    <a:pt x="45" y="38"/>
                  </a:lnTo>
                  <a:lnTo>
                    <a:pt x="41" y="39"/>
                  </a:lnTo>
                  <a:lnTo>
                    <a:pt x="37" y="39"/>
                  </a:lnTo>
                  <a:lnTo>
                    <a:pt x="33" y="40"/>
                  </a:lnTo>
                  <a:lnTo>
                    <a:pt x="29" y="40"/>
                  </a:lnTo>
                  <a:lnTo>
                    <a:pt x="21" y="41"/>
                  </a:lnTo>
                  <a:lnTo>
                    <a:pt x="13" y="42"/>
                  </a:lnTo>
                  <a:lnTo>
                    <a:pt x="6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127"/>
            <p:cNvSpPr>
              <a:spLocks/>
            </p:cNvSpPr>
            <p:nvPr/>
          </p:nvSpPr>
          <p:spPr bwMode="auto">
            <a:xfrm>
              <a:off x="2411413" y="2930526"/>
              <a:ext cx="439738" cy="220663"/>
            </a:xfrm>
            <a:custGeom>
              <a:avLst/>
              <a:gdLst/>
              <a:ahLst/>
              <a:cxnLst>
                <a:cxn ang="0">
                  <a:pos x="226" y="13"/>
                </a:cxn>
                <a:cxn ang="0">
                  <a:pos x="222" y="25"/>
                </a:cxn>
                <a:cxn ang="0">
                  <a:pos x="214" y="36"/>
                </a:cxn>
                <a:cxn ang="0">
                  <a:pos x="203" y="46"/>
                </a:cxn>
                <a:cxn ang="0">
                  <a:pos x="209" y="48"/>
                </a:cxn>
                <a:cxn ang="0">
                  <a:pos x="219" y="45"/>
                </a:cxn>
                <a:cxn ang="0">
                  <a:pos x="227" y="40"/>
                </a:cxn>
                <a:cxn ang="0">
                  <a:pos x="235" y="33"/>
                </a:cxn>
                <a:cxn ang="0">
                  <a:pos x="245" y="19"/>
                </a:cxn>
                <a:cxn ang="0">
                  <a:pos x="255" y="3"/>
                </a:cxn>
                <a:cxn ang="0">
                  <a:pos x="263" y="8"/>
                </a:cxn>
                <a:cxn ang="0">
                  <a:pos x="268" y="21"/>
                </a:cxn>
                <a:cxn ang="0">
                  <a:pos x="271" y="33"/>
                </a:cxn>
                <a:cxn ang="0">
                  <a:pos x="272" y="46"/>
                </a:cxn>
                <a:cxn ang="0">
                  <a:pos x="270" y="58"/>
                </a:cxn>
                <a:cxn ang="0">
                  <a:pos x="265" y="69"/>
                </a:cxn>
                <a:cxn ang="0">
                  <a:pos x="258" y="80"/>
                </a:cxn>
                <a:cxn ang="0">
                  <a:pos x="247" y="90"/>
                </a:cxn>
                <a:cxn ang="0">
                  <a:pos x="250" y="91"/>
                </a:cxn>
                <a:cxn ang="0">
                  <a:pos x="256" y="88"/>
                </a:cxn>
                <a:cxn ang="0">
                  <a:pos x="261" y="84"/>
                </a:cxn>
                <a:cxn ang="0">
                  <a:pos x="267" y="75"/>
                </a:cxn>
                <a:cxn ang="0">
                  <a:pos x="273" y="63"/>
                </a:cxn>
                <a:cxn ang="0">
                  <a:pos x="275" y="62"/>
                </a:cxn>
                <a:cxn ang="0">
                  <a:pos x="269" y="81"/>
                </a:cxn>
                <a:cxn ang="0">
                  <a:pos x="265" y="89"/>
                </a:cxn>
                <a:cxn ang="0">
                  <a:pos x="260" y="96"/>
                </a:cxn>
                <a:cxn ang="0">
                  <a:pos x="253" y="102"/>
                </a:cxn>
                <a:cxn ang="0">
                  <a:pos x="244" y="108"/>
                </a:cxn>
                <a:cxn ang="0">
                  <a:pos x="231" y="113"/>
                </a:cxn>
                <a:cxn ang="0">
                  <a:pos x="210" y="120"/>
                </a:cxn>
                <a:cxn ang="0">
                  <a:pos x="173" y="130"/>
                </a:cxn>
                <a:cxn ang="0">
                  <a:pos x="150" y="135"/>
                </a:cxn>
                <a:cxn ang="0">
                  <a:pos x="131" y="137"/>
                </a:cxn>
                <a:cxn ang="0">
                  <a:pos x="112" y="139"/>
                </a:cxn>
                <a:cxn ang="0">
                  <a:pos x="93" y="139"/>
                </a:cxn>
                <a:cxn ang="0">
                  <a:pos x="73" y="138"/>
                </a:cxn>
                <a:cxn ang="0">
                  <a:pos x="57" y="136"/>
                </a:cxn>
                <a:cxn ang="0">
                  <a:pos x="43" y="133"/>
                </a:cxn>
                <a:cxn ang="0">
                  <a:pos x="30" y="129"/>
                </a:cxn>
                <a:cxn ang="0">
                  <a:pos x="18" y="124"/>
                </a:cxn>
                <a:cxn ang="0">
                  <a:pos x="9" y="117"/>
                </a:cxn>
                <a:cxn ang="0">
                  <a:pos x="2" y="109"/>
                </a:cxn>
                <a:cxn ang="0">
                  <a:pos x="0" y="100"/>
                </a:cxn>
                <a:cxn ang="0">
                  <a:pos x="1" y="90"/>
                </a:cxn>
                <a:cxn ang="0">
                  <a:pos x="6" y="81"/>
                </a:cxn>
                <a:cxn ang="0">
                  <a:pos x="12" y="74"/>
                </a:cxn>
                <a:cxn ang="0">
                  <a:pos x="19" y="68"/>
                </a:cxn>
                <a:cxn ang="0">
                  <a:pos x="27" y="64"/>
                </a:cxn>
                <a:cxn ang="0">
                  <a:pos x="43" y="57"/>
                </a:cxn>
                <a:cxn ang="0">
                  <a:pos x="63" y="52"/>
                </a:cxn>
                <a:cxn ang="0">
                  <a:pos x="84" y="49"/>
                </a:cxn>
                <a:cxn ang="0">
                  <a:pos x="124" y="45"/>
                </a:cxn>
                <a:cxn ang="0">
                  <a:pos x="153" y="42"/>
                </a:cxn>
                <a:cxn ang="0">
                  <a:pos x="175" y="38"/>
                </a:cxn>
                <a:cxn ang="0">
                  <a:pos x="196" y="31"/>
                </a:cxn>
                <a:cxn ang="0">
                  <a:pos x="212" y="21"/>
                </a:cxn>
                <a:cxn ang="0">
                  <a:pos x="224" y="7"/>
                </a:cxn>
              </a:cxnLst>
              <a:rect l="0" t="0" r="r" b="b"/>
              <a:pathLst>
                <a:path w="277" h="139">
                  <a:moveTo>
                    <a:pt x="226" y="3"/>
                  </a:moveTo>
                  <a:lnTo>
                    <a:pt x="226" y="6"/>
                  </a:lnTo>
                  <a:lnTo>
                    <a:pt x="226" y="10"/>
                  </a:lnTo>
                  <a:lnTo>
                    <a:pt x="226" y="13"/>
                  </a:lnTo>
                  <a:lnTo>
                    <a:pt x="225" y="16"/>
                  </a:lnTo>
                  <a:lnTo>
                    <a:pt x="225" y="19"/>
                  </a:lnTo>
                  <a:lnTo>
                    <a:pt x="223" y="22"/>
                  </a:lnTo>
                  <a:lnTo>
                    <a:pt x="222" y="25"/>
                  </a:lnTo>
                  <a:lnTo>
                    <a:pt x="220" y="28"/>
                  </a:lnTo>
                  <a:lnTo>
                    <a:pt x="219" y="31"/>
                  </a:lnTo>
                  <a:lnTo>
                    <a:pt x="216" y="34"/>
                  </a:lnTo>
                  <a:lnTo>
                    <a:pt x="214" y="36"/>
                  </a:lnTo>
                  <a:lnTo>
                    <a:pt x="212" y="39"/>
                  </a:lnTo>
                  <a:lnTo>
                    <a:pt x="209" y="41"/>
                  </a:lnTo>
                  <a:lnTo>
                    <a:pt x="206" y="44"/>
                  </a:lnTo>
                  <a:lnTo>
                    <a:pt x="203" y="46"/>
                  </a:lnTo>
                  <a:lnTo>
                    <a:pt x="200" y="48"/>
                  </a:lnTo>
                  <a:lnTo>
                    <a:pt x="203" y="48"/>
                  </a:lnTo>
                  <a:lnTo>
                    <a:pt x="206" y="48"/>
                  </a:lnTo>
                  <a:lnTo>
                    <a:pt x="209" y="48"/>
                  </a:lnTo>
                  <a:lnTo>
                    <a:pt x="211" y="47"/>
                  </a:lnTo>
                  <a:lnTo>
                    <a:pt x="214" y="47"/>
                  </a:lnTo>
                  <a:lnTo>
                    <a:pt x="216" y="46"/>
                  </a:lnTo>
                  <a:lnTo>
                    <a:pt x="219" y="45"/>
                  </a:lnTo>
                  <a:lnTo>
                    <a:pt x="221" y="44"/>
                  </a:lnTo>
                  <a:lnTo>
                    <a:pt x="223" y="43"/>
                  </a:lnTo>
                  <a:lnTo>
                    <a:pt x="225" y="41"/>
                  </a:lnTo>
                  <a:lnTo>
                    <a:pt x="227" y="40"/>
                  </a:lnTo>
                  <a:lnTo>
                    <a:pt x="229" y="38"/>
                  </a:lnTo>
                  <a:lnTo>
                    <a:pt x="231" y="37"/>
                  </a:lnTo>
                  <a:lnTo>
                    <a:pt x="233" y="35"/>
                  </a:lnTo>
                  <a:lnTo>
                    <a:pt x="235" y="33"/>
                  </a:lnTo>
                  <a:lnTo>
                    <a:pt x="236" y="31"/>
                  </a:lnTo>
                  <a:lnTo>
                    <a:pt x="239" y="27"/>
                  </a:lnTo>
                  <a:lnTo>
                    <a:pt x="242" y="23"/>
                  </a:lnTo>
                  <a:lnTo>
                    <a:pt x="245" y="19"/>
                  </a:lnTo>
                  <a:lnTo>
                    <a:pt x="248" y="15"/>
                  </a:lnTo>
                  <a:lnTo>
                    <a:pt x="250" y="11"/>
                  </a:lnTo>
                  <a:lnTo>
                    <a:pt x="253" y="7"/>
                  </a:lnTo>
                  <a:lnTo>
                    <a:pt x="255" y="3"/>
                  </a:lnTo>
                  <a:lnTo>
                    <a:pt x="258" y="0"/>
                  </a:lnTo>
                  <a:lnTo>
                    <a:pt x="260" y="2"/>
                  </a:lnTo>
                  <a:lnTo>
                    <a:pt x="261" y="6"/>
                  </a:lnTo>
                  <a:lnTo>
                    <a:pt x="263" y="8"/>
                  </a:lnTo>
                  <a:lnTo>
                    <a:pt x="264" y="11"/>
                  </a:lnTo>
                  <a:lnTo>
                    <a:pt x="266" y="15"/>
                  </a:lnTo>
                  <a:lnTo>
                    <a:pt x="267" y="18"/>
                  </a:lnTo>
                  <a:lnTo>
                    <a:pt x="268" y="21"/>
                  </a:lnTo>
                  <a:lnTo>
                    <a:pt x="269" y="24"/>
                  </a:lnTo>
                  <a:lnTo>
                    <a:pt x="270" y="27"/>
                  </a:lnTo>
                  <a:lnTo>
                    <a:pt x="270" y="30"/>
                  </a:lnTo>
                  <a:lnTo>
                    <a:pt x="271" y="33"/>
                  </a:lnTo>
                  <a:lnTo>
                    <a:pt x="271" y="36"/>
                  </a:lnTo>
                  <a:lnTo>
                    <a:pt x="272" y="39"/>
                  </a:lnTo>
                  <a:lnTo>
                    <a:pt x="272" y="42"/>
                  </a:lnTo>
                  <a:lnTo>
                    <a:pt x="272" y="46"/>
                  </a:lnTo>
                  <a:lnTo>
                    <a:pt x="272" y="49"/>
                  </a:lnTo>
                  <a:lnTo>
                    <a:pt x="271" y="52"/>
                  </a:lnTo>
                  <a:lnTo>
                    <a:pt x="271" y="55"/>
                  </a:lnTo>
                  <a:lnTo>
                    <a:pt x="270" y="58"/>
                  </a:lnTo>
                  <a:lnTo>
                    <a:pt x="269" y="61"/>
                  </a:lnTo>
                  <a:lnTo>
                    <a:pt x="268" y="63"/>
                  </a:lnTo>
                  <a:lnTo>
                    <a:pt x="267" y="66"/>
                  </a:lnTo>
                  <a:lnTo>
                    <a:pt x="265" y="69"/>
                  </a:lnTo>
                  <a:lnTo>
                    <a:pt x="264" y="72"/>
                  </a:lnTo>
                  <a:lnTo>
                    <a:pt x="262" y="75"/>
                  </a:lnTo>
                  <a:lnTo>
                    <a:pt x="260" y="77"/>
                  </a:lnTo>
                  <a:lnTo>
                    <a:pt x="258" y="80"/>
                  </a:lnTo>
                  <a:lnTo>
                    <a:pt x="256" y="82"/>
                  </a:lnTo>
                  <a:lnTo>
                    <a:pt x="253" y="85"/>
                  </a:lnTo>
                  <a:lnTo>
                    <a:pt x="250" y="87"/>
                  </a:lnTo>
                  <a:lnTo>
                    <a:pt x="247" y="90"/>
                  </a:lnTo>
                  <a:lnTo>
                    <a:pt x="244" y="92"/>
                  </a:lnTo>
                  <a:lnTo>
                    <a:pt x="246" y="92"/>
                  </a:lnTo>
                  <a:lnTo>
                    <a:pt x="248" y="91"/>
                  </a:lnTo>
                  <a:lnTo>
                    <a:pt x="250" y="91"/>
                  </a:lnTo>
                  <a:lnTo>
                    <a:pt x="251" y="91"/>
                  </a:lnTo>
                  <a:lnTo>
                    <a:pt x="253" y="90"/>
                  </a:lnTo>
                  <a:lnTo>
                    <a:pt x="254" y="89"/>
                  </a:lnTo>
                  <a:lnTo>
                    <a:pt x="256" y="88"/>
                  </a:lnTo>
                  <a:lnTo>
                    <a:pt x="257" y="87"/>
                  </a:lnTo>
                  <a:lnTo>
                    <a:pt x="258" y="86"/>
                  </a:lnTo>
                  <a:lnTo>
                    <a:pt x="259" y="85"/>
                  </a:lnTo>
                  <a:lnTo>
                    <a:pt x="261" y="84"/>
                  </a:lnTo>
                  <a:lnTo>
                    <a:pt x="262" y="83"/>
                  </a:lnTo>
                  <a:lnTo>
                    <a:pt x="264" y="80"/>
                  </a:lnTo>
                  <a:lnTo>
                    <a:pt x="265" y="78"/>
                  </a:lnTo>
                  <a:lnTo>
                    <a:pt x="267" y="75"/>
                  </a:lnTo>
                  <a:lnTo>
                    <a:pt x="269" y="72"/>
                  </a:lnTo>
                  <a:lnTo>
                    <a:pt x="270" y="69"/>
                  </a:lnTo>
                  <a:lnTo>
                    <a:pt x="271" y="66"/>
                  </a:lnTo>
                  <a:lnTo>
                    <a:pt x="273" y="63"/>
                  </a:lnTo>
                  <a:lnTo>
                    <a:pt x="274" y="60"/>
                  </a:lnTo>
                  <a:lnTo>
                    <a:pt x="275" y="58"/>
                  </a:lnTo>
                  <a:lnTo>
                    <a:pt x="277" y="56"/>
                  </a:lnTo>
                  <a:lnTo>
                    <a:pt x="275" y="62"/>
                  </a:lnTo>
                  <a:lnTo>
                    <a:pt x="273" y="68"/>
                  </a:lnTo>
                  <a:lnTo>
                    <a:pt x="272" y="74"/>
                  </a:lnTo>
                  <a:lnTo>
                    <a:pt x="270" y="79"/>
                  </a:lnTo>
                  <a:lnTo>
                    <a:pt x="269" y="81"/>
                  </a:lnTo>
                  <a:lnTo>
                    <a:pt x="268" y="83"/>
                  </a:lnTo>
                  <a:lnTo>
                    <a:pt x="267" y="85"/>
                  </a:lnTo>
                  <a:lnTo>
                    <a:pt x="266" y="87"/>
                  </a:lnTo>
                  <a:lnTo>
                    <a:pt x="265" y="89"/>
                  </a:lnTo>
                  <a:lnTo>
                    <a:pt x="264" y="91"/>
                  </a:lnTo>
                  <a:lnTo>
                    <a:pt x="263" y="93"/>
                  </a:lnTo>
                  <a:lnTo>
                    <a:pt x="262" y="95"/>
                  </a:lnTo>
                  <a:lnTo>
                    <a:pt x="260" y="96"/>
                  </a:lnTo>
                  <a:lnTo>
                    <a:pt x="259" y="98"/>
                  </a:lnTo>
                  <a:lnTo>
                    <a:pt x="257" y="99"/>
                  </a:lnTo>
                  <a:lnTo>
                    <a:pt x="255" y="101"/>
                  </a:lnTo>
                  <a:lnTo>
                    <a:pt x="253" y="102"/>
                  </a:lnTo>
                  <a:lnTo>
                    <a:pt x="251" y="104"/>
                  </a:lnTo>
                  <a:lnTo>
                    <a:pt x="249" y="105"/>
                  </a:lnTo>
                  <a:lnTo>
                    <a:pt x="246" y="107"/>
                  </a:lnTo>
                  <a:lnTo>
                    <a:pt x="244" y="108"/>
                  </a:lnTo>
                  <a:lnTo>
                    <a:pt x="241" y="109"/>
                  </a:lnTo>
                  <a:lnTo>
                    <a:pt x="238" y="111"/>
                  </a:lnTo>
                  <a:lnTo>
                    <a:pt x="234" y="112"/>
                  </a:lnTo>
                  <a:lnTo>
                    <a:pt x="231" y="113"/>
                  </a:lnTo>
                  <a:lnTo>
                    <a:pt x="227" y="115"/>
                  </a:lnTo>
                  <a:lnTo>
                    <a:pt x="223" y="116"/>
                  </a:lnTo>
                  <a:lnTo>
                    <a:pt x="219" y="117"/>
                  </a:lnTo>
                  <a:lnTo>
                    <a:pt x="210" y="120"/>
                  </a:lnTo>
                  <a:lnTo>
                    <a:pt x="201" y="123"/>
                  </a:lnTo>
                  <a:lnTo>
                    <a:pt x="191" y="126"/>
                  </a:lnTo>
                  <a:lnTo>
                    <a:pt x="182" y="128"/>
                  </a:lnTo>
                  <a:lnTo>
                    <a:pt x="173" y="130"/>
                  </a:lnTo>
                  <a:lnTo>
                    <a:pt x="164" y="132"/>
                  </a:lnTo>
                  <a:lnTo>
                    <a:pt x="159" y="133"/>
                  </a:lnTo>
                  <a:lnTo>
                    <a:pt x="155" y="134"/>
                  </a:lnTo>
                  <a:lnTo>
                    <a:pt x="150" y="135"/>
                  </a:lnTo>
                  <a:lnTo>
                    <a:pt x="145" y="136"/>
                  </a:lnTo>
                  <a:lnTo>
                    <a:pt x="141" y="136"/>
                  </a:lnTo>
                  <a:lnTo>
                    <a:pt x="136" y="137"/>
                  </a:lnTo>
                  <a:lnTo>
                    <a:pt x="131" y="137"/>
                  </a:lnTo>
                  <a:lnTo>
                    <a:pt x="127" y="138"/>
                  </a:lnTo>
                  <a:lnTo>
                    <a:pt x="122" y="138"/>
                  </a:lnTo>
                  <a:lnTo>
                    <a:pt x="117" y="138"/>
                  </a:lnTo>
                  <a:lnTo>
                    <a:pt x="112" y="139"/>
                  </a:lnTo>
                  <a:lnTo>
                    <a:pt x="107" y="139"/>
                  </a:lnTo>
                  <a:lnTo>
                    <a:pt x="103" y="139"/>
                  </a:lnTo>
                  <a:lnTo>
                    <a:pt x="98" y="139"/>
                  </a:lnTo>
                  <a:lnTo>
                    <a:pt x="93" y="139"/>
                  </a:lnTo>
                  <a:lnTo>
                    <a:pt x="88" y="139"/>
                  </a:lnTo>
                  <a:lnTo>
                    <a:pt x="83" y="138"/>
                  </a:lnTo>
                  <a:lnTo>
                    <a:pt x="78" y="138"/>
                  </a:lnTo>
                  <a:lnTo>
                    <a:pt x="73" y="138"/>
                  </a:lnTo>
                  <a:lnTo>
                    <a:pt x="68" y="137"/>
                  </a:lnTo>
                  <a:lnTo>
                    <a:pt x="64" y="137"/>
                  </a:lnTo>
                  <a:lnTo>
                    <a:pt x="61" y="136"/>
                  </a:lnTo>
                  <a:lnTo>
                    <a:pt x="57" y="136"/>
                  </a:lnTo>
                  <a:lnTo>
                    <a:pt x="54" y="135"/>
                  </a:lnTo>
                  <a:lnTo>
                    <a:pt x="50" y="134"/>
                  </a:lnTo>
                  <a:lnTo>
                    <a:pt x="47" y="134"/>
                  </a:lnTo>
                  <a:lnTo>
                    <a:pt x="43" y="133"/>
                  </a:lnTo>
                  <a:lnTo>
                    <a:pt x="40" y="132"/>
                  </a:lnTo>
                  <a:lnTo>
                    <a:pt x="37" y="131"/>
                  </a:lnTo>
                  <a:lnTo>
                    <a:pt x="33" y="130"/>
                  </a:lnTo>
                  <a:lnTo>
                    <a:pt x="30" y="129"/>
                  </a:lnTo>
                  <a:lnTo>
                    <a:pt x="27" y="128"/>
                  </a:lnTo>
                  <a:lnTo>
                    <a:pt x="24" y="126"/>
                  </a:lnTo>
                  <a:lnTo>
                    <a:pt x="21" y="125"/>
                  </a:lnTo>
                  <a:lnTo>
                    <a:pt x="18" y="124"/>
                  </a:lnTo>
                  <a:lnTo>
                    <a:pt x="16" y="122"/>
                  </a:lnTo>
                  <a:lnTo>
                    <a:pt x="13" y="120"/>
                  </a:lnTo>
                  <a:lnTo>
                    <a:pt x="11" y="119"/>
                  </a:lnTo>
                  <a:lnTo>
                    <a:pt x="9" y="117"/>
                  </a:lnTo>
                  <a:lnTo>
                    <a:pt x="7" y="115"/>
                  </a:lnTo>
                  <a:lnTo>
                    <a:pt x="5" y="113"/>
                  </a:lnTo>
                  <a:lnTo>
                    <a:pt x="4" y="111"/>
                  </a:lnTo>
                  <a:lnTo>
                    <a:pt x="2" y="109"/>
                  </a:lnTo>
                  <a:lnTo>
                    <a:pt x="1" y="107"/>
                  </a:lnTo>
                  <a:lnTo>
                    <a:pt x="1" y="105"/>
                  </a:lnTo>
                  <a:lnTo>
                    <a:pt x="0" y="103"/>
                  </a:lnTo>
                  <a:lnTo>
                    <a:pt x="0" y="100"/>
                  </a:lnTo>
                  <a:lnTo>
                    <a:pt x="0" y="98"/>
                  </a:lnTo>
                  <a:lnTo>
                    <a:pt x="0" y="95"/>
                  </a:lnTo>
                  <a:lnTo>
                    <a:pt x="0" y="92"/>
                  </a:lnTo>
                  <a:lnTo>
                    <a:pt x="1" y="90"/>
                  </a:lnTo>
                  <a:lnTo>
                    <a:pt x="3" y="87"/>
                  </a:lnTo>
                  <a:lnTo>
                    <a:pt x="4" y="85"/>
                  </a:lnTo>
                  <a:lnTo>
                    <a:pt x="5" y="83"/>
                  </a:lnTo>
                  <a:lnTo>
                    <a:pt x="6" y="81"/>
                  </a:lnTo>
                  <a:lnTo>
                    <a:pt x="7" y="79"/>
                  </a:lnTo>
                  <a:lnTo>
                    <a:pt x="9" y="77"/>
                  </a:lnTo>
                  <a:lnTo>
                    <a:pt x="10" y="76"/>
                  </a:lnTo>
                  <a:lnTo>
                    <a:pt x="12" y="74"/>
                  </a:lnTo>
                  <a:lnTo>
                    <a:pt x="13" y="73"/>
                  </a:lnTo>
                  <a:lnTo>
                    <a:pt x="15" y="71"/>
                  </a:lnTo>
                  <a:lnTo>
                    <a:pt x="17" y="70"/>
                  </a:lnTo>
                  <a:lnTo>
                    <a:pt x="19" y="68"/>
                  </a:lnTo>
                  <a:lnTo>
                    <a:pt x="21" y="67"/>
                  </a:lnTo>
                  <a:lnTo>
                    <a:pt x="23" y="66"/>
                  </a:lnTo>
                  <a:lnTo>
                    <a:pt x="25" y="65"/>
                  </a:lnTo>
                  <a:lnTo>
                    <a:pt x="27" y="64"/>
                  </a:lnTo>
                  <a:lnTo>
                    <a:pt x="29" y="62"/>
                  </a:lnTo>
                  <a:lnTo>
                    <a:pt x="33" y="60"/>
                  </a:lnTo>
                  <a:lnTo>
                    <a:pt x="38" y="59"/>
                  </a:lnTo>
                  <a:lnTo>
                    <a:pt x="43" y="57"/>
                  </a:lnTo>
                  <a:lnTo>
                    <a:pt x="48" y="55"/>
                  </a:lnTo>
                  <a:lnTo>
                    <a:pt x="53" y="54"/>
                  </a:lnTo>
                  <a:lnTo>
                    <a:pt x="58" y="53"/>
                  </a:lnTo>
                  <a:lnTo>
                    <a:pt x="63" y="52"/>
                  </a:lnTo>
                  <a:lnTo>
                    <a:pt x="69" y="51"/>
                  </a:lnTo>
                  <a:lnTo>
                    <a:pt x="74" y="50"/>
                  </a:lnTo>
                  <a:lnTo>
                    <a:pt x="79" y="49"/>
                  </a:lnTo>
                  <a:lnTo>
                    <a:pt x="84" y="49"/>
                  </a:lnTo>
                  <a:lnTo>
                    <a:pt x="89" y="48"/>
                  </a:lnTo>
                  <a:lnTo>
                    <a:pt x="100" y="47"/>
                  </a:lnTo>
                  <a:lnTo>
                    <a:pt x="112" y="46"/>
                  </a:lnTo>
                  <a:lnTo>
                    <a:pt x="124" y="45"/>
                  </a:lnTo>
                  <a:lnTo>
                    <a:pt x="136" y="44"/>
                  </a:lnTo>
                  <a:lnTo>
                    <a:pt x="141" y="43"/>
                  </a:lnTo>
                  <a:lnTo>
                    <a:pt x="147" y="43"/>
                  </a:lnTo>
                  <a:lnTo>
                    <a:pt x="153" y="42"/>
                  </a:lnTo>
                  <a:lnTo>
                    <a:pt x="159" y="41"/>
                  </a:lnTo>
                  <a:lnTo>
                    <a:pt x="164" y="40"/>
                  </a:lnTo>
                  <a:lnTo>
                    <a:pt x="170" y="39"/>
                  </a:lnTo>
                  <a:lnTo>
                    <a:pt x="175" y="38"/>
                  </a:lnTo>
                  <a:lnTo>
                    <a:pt x="181" y="36"/>
                  </a:lnTo>
                  <a:lnTo>
                    <a:pt x="186" y="35"/>
                  </a:lnTo>
                  <a:lnTo>
                    <a:pt x="191" y="33"/>
                  </a:lnTo>
                  <a:lnTo>
                    <a:pt x="196" y="31"/>
                  </a:lnTo>
                  <a:lnTo>
                    <a:pt x="200" y="29"/>
                  </a:lnTo>
                  <a:lnTo>
                    <a:pt x="204" y="27"/>
                  </a:lnTo>
                  <a:lnTo>
                    <a:pt x="208" y="24"/>
                  </a:lnTo>
                  <a:lnTo>
                    <a:pt x="212" y="21"/>
                  </a:lnTo>
                  <a:lnTo>
                    <a:pt x="215" y="18"/>
                  </a:lnTo>
                  <a:lnTo>
                    <a:pt x="218" y="15"/>
                  </a:lnTo>
                  <a:lnTo>
                    <a:pt x="221" y="11"/>
                  </a:lnTo>
                  <a:lnTo>
                    <a:pt x="224" y="7"/>
                  </a:lnTo>
                  <a:lnTo>
                    <a:pt x="226" y="3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128"/>
            <p:cNvSpPr>
              <a:spLocks/>
            </p:cNvSpPr>
            <p:nvPr/>
          </p:nvSpPr>
          <p:spPr bwMode="auto">
            <a:xfrm>
              <a:off x="2114551" y="3287713"/>
              <a:ext cx="169863" cy="149225"/>
            </a:xfrm>
            <a:custGeom>
              <a:avLst/>
              <a:gdLst/>
              <a:ahLst/>
              <a:cxnLst>
                <a:cxn ang="0">
                  <a:pos x="107" y="23"/>
                </a:cxn>
                <a:cxn ang="0">
                  <a:pos x="105" y="21"/>
                </a:cxn>
                <a:cxn ang="0">
                  <a:pos x="100" y="17"/>
                </a:cxn>
                <a:cxn ang="0">
                  <a:pos x="96" y="15"/>
                </a:cxn>
                <a:cxn ang="0">
                  <a:pos x="92" y="12"/>
                </a:cxn>
                <a:cxn ang="0">
                  <a:pos x="89" y="11"/>
                </a:cxn>
                <a:cxn ang="0">
                  <a:pos x="86" y="9"/>
                </a:cxn>
                <a:cxn ang="0">
                  <a:pos x="84" y="8"/>
                </a:cxn>
                <a:cxn ang="0">
                  <a:pos x="81" y="7"/>
                </a:cxn>
                <a:cxn ang="0">
                  <a:pos x="78" y="5"/>
                </a:cxn>
                <a:cxn ang="0">
                  <a:pos x="74" y="4"/>
                </a:cxn>
                <a:cxn ang="0">
                  <a:pos x="71" y="3"/>
                </a:cxn>
                <a:cxn ang="0">
                  <a:pos x="67" y="2"/>
                </a:cxn>
                <a:cxn ang="0">
                  <a:pos x="64" y="1"/>
                </a:cxn>
                <a:cxn ang="0">
                  <a:pos x="60" y="1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8" y="0"/>
                </a:cxn>
                <a:cxn ang="0">
                  <a:pos x="44" y="0"/>
                </a:cxn>
                <a:cxn ang="0">
                  <a:pos x="40" y="0"/>
                </a:cxn>
                <a:cxn ang="0">
                  <a:pos x="36" y="0"/>
                </a:cxn>
                <a:cxn ang="0">
                  <a:pos x="32" y="1"/>
                </a:cxn>
                <a:cxn ang="0">
                  <a:pos x="27" y="2"/>
                </a:cxn>
                <a:cxn ang="0">
                  <a:pos x="23" y="4"/>
                </a:cxn>
                <a:cxn ang="0">
                  <a:pos x="18" y="5"/>
                </a:cxn>
                <a:cxn ang="0">
                  <a:pos x="14" y="7"/>
                </a:cxn>
                <a:cxn ang="0">
                  <a:pos x="10" y="10"/>
                </a:cxn>
                <a:cxn ang="0">
                  <a:pos x="7" y="13"/>
                </a:cxn>
                <a:cxn ang="0">
                  <a:pos x="5" y="16"/>
                </a:cxn>
                <a:cxn ang="0">
                  <a:pos x="3" y="20"/>
                </a:cxn>
                <a:cxn ang="0">
                  <a:pos x="1" y="24"/>
                </a:cxn>
                <a:cxn ang="0">
                  <a:pos x="0" y="28"/>
                </a:cxn>
                <a:cxn ang="0">
                  <a:pos x="0" y="32"/>
                </a:cxn>
                <a:cxn ang="0">
                  <a:pos x="0" y="37"/>
                </a:cxn>
                <a:cxn ang="0">
                  <a:pos x="0" y="42"/>
                </a:cxn>
                <a:cxn ang="0">
                  <a:pos x="1" y="46"/>
                </a:cxn>
                <a:cxn ang="0">
                  <a:pos x="3" y="51"/>
                </a:cxn>
                <a:cxn ang="0">
                  <a:pos x="4" y="56"/>
                </a:cxn>
                <a:cxn ang="0">
                  <a:pos x="6" y="60"/>
                </a:cxn>
                <a:cxn ang="0">
                  <a:pos x="9" y="65"/>
                </a:cxn>
                <a:cxn ang="0">
                  <a:pos x="12" y="69"/>
                </a:cxn>
                <a:cxn ang="0">
                  <a:pos x="15" y="73"/>
                </a:cxn>
                <a:cxn ang="0">
                  <a:pos x="18" y="77"/>
                </a:cxn>
                <a:cxn ang="0">
                  <a:pos x="22" y="81"/>
                </a:cxn>
                <a:cxn ang="0">
                  <a:pos x="26" y="84"/>
                </a:cxn>
                <a:cxn ang="0">
                  <a:pos x="30" y="87"/>
                </a:cxn>
                <a:cxn ang="0">
                  <a:pos x="35" y="90"/>
                </a:cxn>
                <a:cxn ang="0">
                  <a:pos x="39" y="92"/>
                </a:cxn>
                <a:cxn ang="0">
                  <a:pos x="44" y="93"/>
                </a:cxn>
                <a:cxn ang="0">
                  <a:pos x="49" y="94"/>
                </a:cxn>
                <a:cxn ang="0">
                  <a:pos x="54" y="94"/>
                </a:cxn>
                <a:cxn ang="0">
                  <a:pos x="60" y="94"/>
                </a:cxn>
                <a:cxn ang="0">
                  <a:pos x="65" y="93"/>
                </a:cxn>
                <a:cxn ang="0">
                  <a:pos x="71" y="91"/>
                </a:cxn>
                <a:cxn ang="0">
                  <a:pos x="77" y="89"/>
                </a:cxn>
                <a:cxn ang="0">
                  <a:pos x="82" y="85"/>
                </a:cxn>
                <a:cxn ang="0">
                  <a:pos x="88" y="81"/>
                </a:cxn>
                <a:cxn ang="0">
                  <a:pos x="107" y="23"/>
                </a:cxn>
              </a:cxnLst>
              <a:rect l="0" t="0" r="r" b="b"/>
              <a:pathLst>
                <a:path w="107" h="94">
                  <a:moveTo>
                    <a:pt x="107" y="23"/>
                  </a:moveTo>
                  <a:lnTo>
                    <a:pt x="105" y="21"/>
                  </a:lnTo>
                  <a:lnTo>
                    <a:pt x="100" y="17"/>
                  </a:lnTo>
                  <a:lnTo>
                    <a:pt x="96" y="15"/>
                  </a:lnTo>
                  <a:lnTo>
                    <a:pt x="92" y="12"/>
                  </a:lnTo>
                  <a:lnTo>
                    <a:pt x="89" y="11"/>
                  </a:lnTo>
                  <a:lnTo>
                    <a:pt x="86" y="9"/>
                  </a:lnTo>
                  <a:lnTo>
                    <a:pt x="84" y="8"/>
                  </a:lnTo>
                  <a:lnTo>
                    <a:pt x="81" y="7"/>
                  </a:lnTo>
                  <a:lnTo>
                    <a:pt x="78" y="5"/>
                  </a:lnTo>
                  <a:lnTo>
                    <a:pt x="74" y="4"/>
                  </a:lnTo>
                  <a:lnTo>
                    <a:pt x="71" y="3"/>
                  </a:lnTo>
                  <a:lnTo>
                    <a:pt x="67" y="2"/>
                  </a:lnTo>
                  <a:lnTo>
                    <a:pt x="64" y="1"/>
                  </a:lnTo>
                  <a:lnTo>
                    <a:pt x="60" y="1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2" y="1"/>
                  </a:lnTo>
                  <a:lnTo>
                    <a:pt x="27" y="2"/>
                  </a:lnTo>
                  <a:lnTo>
                    <a:pt x="23" y="4"/>
                  </a:lnTo>
                  <a:lnTo>
                    <a:pt x="18" y="5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7" y="13"/>
                  </a:lnTo>
                  <a:lnTo>
                    <a:pt x="5" y="16"/>
                  </a:lnTo>
                  <a:lnTo>
                    <a:pt x="3" y="20"/>
                  </a:lnTo>
                  <a:lnTo>
                    <a:pt x="1" y="24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" y="46"/>
                  </a:lnTo>
                  <a:lnTo>
                    <a:pt x="3" y="51"/>
                  </a:lnTo>
                  <a:lnTo>
                    <a:pt x="4" y="56"/>
                  </a:lnTo>
                  <a:lnTo>
                    <a:pt x="6" y="60"/>
                  </a:lnTo>
                  <a:lnTo>
                    <a:pt x="9" y="65"/>
                  </a:lnTo>
                  <a:lnTo>
                    <a:pt x="12" y="69"/>
                  </a:lnTo>
                  <a:lnTo>
                    <a:pt x="15" y="73"/>
                  </a:lnTo>
                  <a:lnTo>
                    <a:pt x="18" y="77"/>
                  </a:lnTo>
                  <a:lnTo>
                    <a:pt x="22" y="81"/>
                  </a:lnTo>
                  <a:lnTo>
                    <a:pt x="26" y="84"/>
                  </a:lnTo>
                  <a:lnTo>
                    <a:pt x="30" y="87"/>
                  </a:lnTo>
                  <a:lnTo>
                    <a:pt x="35" y="90"/>
                  </a:lnTo>
                  <a:lnTo>
                    <a:pt x="39" y="92"/>
                  </a:lnTo>
                  <a:lnTo>
                    <a:pt x="44" y="93"/>
                  </a:lnTo>
                  <a:lnTo>
                    <a:pt x="49" y="94"/>
                  </a:lnTo>
                  <a:lnTo>
                    <a:pt x="54" y="94"/>
                  </a:lnTo>
                  <a:lnTo>
                    <a:pt x="60" y="94"/>
                  </a:lnTo>
                  <a:lnTo>
                    <a:pt x="65" y="93"/>
                  </a:lnTo>
                  <a:lnTo>
                    <a:pt x="71" y="91"/>
                  </a:lnTo>
                  <a:lnTo>
                    <a:pt x="77" y="89"/>
                  </a:lnTo>
                  <a:lnTo>
                    <a:pt x="82" y="85"/>
                  </a:lnTo>
                  <a:lnTo>
                    <a:pt x="88" y="81"/>
                  </a:lnTo>
                  <a:lnTo>
                    <a:pt x="107" y="23"/>
                  </a:lnTo>
                  <a:close/>
                </a:path>
              </a:pathLst>
            </a:custGeom>
            <a:solidFill>
              <a:srgbClr val="EAC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129"/>
            <p:cNvSpPr>
              <a:spLocks/>
            </p:cNvSpPr>
            <p:nvPr/>
          </p:nvSpPr>
          <p:spPr bwMode="auto">
            <a:xfrm>
              <a:off x="2138363" y="3327401"/>
              <a:ext cx="125413" cy="39688"/>
            </a:xfrm>
            <a:custGeom>
              <a:avLst/>
              <a:gdLst/>
              <a:ahLst/>
              <a:cxnLst>
                <a:cxn ang="0">
                  <a:pos x="79" y="16"/>
                </a:cxn>
                <a:cxn ang="0">
                  <a:pos x="79" y="13"/>
                </a:cxn>
                <a:cxn ang="0">
                  <a:pos x="77" y="11"/>
                </a:cxn>
                <a:cxn ang="0">
                  <a:pos x="73" y="9"/>
                </a:cxn>
                <a:cxn ang="0">
                  <a:pos x="69" y="7"/>
                </a:cxn>
                <a:cxn ang="0">
                  <a:pos x="63" y="5"/>
                </a:cxn>
                <a:cxn ang="0">
                  <a:pos x="57" y="3"/>
                </a:cxn>
                <a:cxn ang="0">
                  <a:pos x="50" y="2"/>
                </a:cxn>
                <a:cxn ang="0">
                  <a:pos x="43" y="0"/>
                </a:cxn>
                <a:cxn ang="0">
                  <a:pos x="35" y="0"/>
                </a:cxn>
                <a:cxn ang="0">
                  <a:pos x="28" y="0"/>
                </a:cxn>
                <a:cxn ang="0">
                  <a:pos x="21" y="1"/>
                </a:cxn>
                <a:cxn ang="0">
                  <a:pos x="15" y="3"/>
                </a:cxn>
                <a:cxn ang="0">
                  <a:pos x="9" y="5"/>
                </a:cxn>
                <a:cxn ang="0">
                  <a:pos x="5" y="9"/>
                </a:cxn>
                <a:cxn ang="0">
                  <a:pos x="1" y="14"/>
                </a:cxn>
                <a:cxn ang="0">
                  <a:pos x="1" y="14"/>
                </a:cxn>
                <a:cxn ang="0">
                  <a:pos x="4" y="11"/>
                </a:cxn>
                <a:cxn ang="0">
                  <a:pos x="8" y="8"/>
                </a:cxn>
                <a:cxn ang="0">
                  <a:pos x="13" y="6"/>
                </a:cxn>
                <a:cxn ang="0">
                  <a:pos x="19" y="6"/>
                </a:cxn>
                <a:cxn ang="0">
                  <a:pos x="25" y="6"/>
                </a:cxn>
                <a:cxn ang="0">
                  <a:pos x="32" y="6"/>
                </a:cxn>
                <a:cxn ang="0">
                  <a:pos x="39" y="8"/>
                </a:cxn>
                <a:cxn ang="0">
                  <a:pos x="45" y="9"/>
                </a:cxn>
                <a:cxn ang="0">
                  <a:pos x="52" y="11"/>
                </a:cxn>
                <a:cxn ang="0">
                  <a:pos x="58" y="14"/>
                </a:cxn>
                <a:cxn ang="0">
                  <a:pos x="63" y="16"/>
                </a:cxn>
                <a:cxn ang="0">
                  <a:pos x="68" y="18"/>
                </a:cxn>
                <a:cxn ang="0">
                  <a:pos x="71" y="20"/>
                </a:cxn>
                <a:cxn ang="0">
                  <a:pos x="73" y="22"/>
                </a:cxn>
                <a:cxn ang="0">
                  <a:pos x="74" y="24"/>
                </a:cxn>
                <a:cxn ang="0">
                  <a:pos x="75" y="23"/>
                </a:cxn>
                <a:cxn ang="0">
                  <a:pos x="78" y="18"/>
                </a:cxn>
              </a:cxnLst>
              <a:rect l="0" t="0" r="r" b="b"/>
              <a:pathLst>
                <a:path w="79" h="25">
                  <a:moveTo>
                    <a:pt x="79" y="16"/>
                  </a:moveTo>
                  <a:lnTo>
                    <a:pt x="79" y="16"/>
                  </a:lnTo>
                  <a:lnTo>
                    <a:pt x="79" y="14"/>
                  </a:lnTo>
                  <a:lnTo>
                    <a:pt x="79" y="13"/>
                  </a:lnTo>
                  <a:lnTo>
                    <a:pt x="78" y="12"/>
                  </a:lnTo>
                  <a:lnTo>
                    <a:pt x="77" y="11"/>
                  </a:lnTo>
                  <a:lnTo>
                    <a:pt x="75" y="10"/>
                  </a:lnTo>
                  <a:lnTo>
                    <a:pt x="73" y="9"/>
                  </a:lnTo>
                  <a:lnTo>
                    <a:pt x="71" y="8"/>
                  </a:lnTo>
                  <a:lnTo>
                    <a:pt x="69" y="7"/>
                  </a:lnTo>
                  <a:lnTo>
                    <a:pt x="66" y="6"/>
                  </a:lnTo>
                  <a:lnTo>
                    <a:pt x="63" y="5"/>
                  </a:lnTo>
                  <a:lnTo>
                    <a:pt x="60" y="4"/>
                  </a:lnTo>
                  <a:lnTo>
                    <a:pt x="57" y="3"/>
                  </a:lnTo>
                  <a:lnTo>
                    <a:pt x="53" y="2"/>
                  </a:lnTo>
                  <a:lnTo>
                    <a:pt x="50" y="2"/>
                  </a:lnTo>
                  <a:lnTo>
                    <a:pt x="46" y="1"/>
                  </a:lnTo>
                  <a:lnTo>
                    <a:pt x="43" y="0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1"/>
                  </a:lnTo>
                  <a:lnTo>
                    <a:pt x="21" y="1"/>
                  </a:lnTo>
                  <a:lnTo>
                    <a:pt x="18" y="2"/>
                  </a:lnTo>
                  <a:lnTo>
                    <a:pt x="15" y="3"/>
                  </a:lnTo>
                  <a:lnTo>
                    <a:pt x="12" y="4"/>
                  </a:lnTo>
                  <a:lnTo>
                    <a:pt x="9" y="5"/>
                  </a:lnTo>
                  <a:lnTo>
                    <a:pt x="7" y="7"/>
                  </a:lnTo>
                  <a:lnTo>
                    <a:pt x="5" y="9"/>
                  </a:lnTo>
                  <a:lnTo>
                    <a:pt x="3" y="11"/>
                  </a:lnTo>
                  <a:lnTo>
                    <a:pt x="1" y="14"/>
                  </a:lnTo>
                  <a:lnTo>
                    <a:pt x="0" y="17"/>
                  </a:lnTo>
                  <a:lnTo>
                    <a:pt x="1" y="14"/>
                  </a:lnTo>
                  <a:lnTo>
                    <a:pt x="2" y="12"/>
                  </a:lnTo>
                  <a:lnTo>
                    <a:pt x="4" y="11"/>
                  </a:lnTo>
                  <a:lnTo>
                    <a:pt x="6" y="9"/>
                  </a:lnTo>
                  <a:lnTo>
                    <a:pt x="8" y="8"/>
                  </a:lnTo>
                  <a:lnTo>
                    <a:pt x="11" y="7"/>
                  </a:lnTo>
                  <a:lnTo>
                    <a:pt x="13" y="6"/>
                  </a:lnTo>
                  <a:lnTo>
                    <a:pt x="16" y="6"/>
                  </a:lnTo>
                  <a:lnTo>
                    <a:pt x="19" y="6"/>
                  </a:lnTo>
                  <a:lnTo>
                    <a:pt x="22" y="6"/>
                  </a:lnTo>
                  <a:lnTo>
                    <a:pt x="25" y="6"/>
                  </a:lnTo>
                  <a:lnTo>
                    <a:pt x="29" y="6"/>
                  </a:lnTo>
                  <a:lnTo>
                    <a:pt x="32" y="6"/>
                  </a:lnTo>
                  <a:lnTo>
                    <a:pt x="35" y="7"/>
                  </a:lnTo>
                  <a:lnTo>
                    <a:pt x="39" y="8"/>
                  </a:lnTo>
                  <a:lnTo>
                    <a:pt x="42" y="8"/>
                  </a:lnTo>
                  <a:lnTo>
                    <a:pt x="45" y="9"/>
                  </a:lnTo>
                  <a:lnTo>
                    <a:pt x="49" y="10"/>
                  </a:lnTo>
                  <a:lnTo>
                    <a:pt x="52" y="11"/>
                  </a:lnTo>
                  <a:lnTo>
                    <a:pt x="55" y="12"/>
                  </a:lnTo>
                  <a:lnTo>
                    <a:pt x="58" y="14"/>
                  </a:lnTo>
                  <a:lnTo>
                    <a:pt x="60" y="15"/>
                  </a:lnTo>
                  <a:lnTo>
                    <a:pt x="63" y="16"/>
                  </a:lnTo>
                  <a:lnTo>
                    <a:pt x="65" y="17"/>
                  </a:lnTo>
                  <a:lnTo>
                    <a:pt x="68" y="18"/>
                  </a:lnTo>
                  <a:lnTo>
                    <a:pt x="69" y="19"/>
                  </a:lnTo>
                  <a:lnTo>
                    <a:pt x="71" y="20"/>
                  </a:lnTo>
                  <a:lnTo>
                    <a:pt x="72" y="21"/>
                  </a:lnTo>
                  <a:lnTo>
                    <a:pt x="73" y="22"/>
                  </a:lnTo>
                  <a:lnTo>
                    <a:pt x="74" y="23"/>
                  </a:lnTo>
                  <a:lnTo>
                    <a:pt x="74" y="24"/>
                  </a:lnTo>
                  <a:lnTo>
                    <a:pt x="74" y="25"/>
                  </a:lnTo>
                  <a:lnTo>
                    <a:pt x="75" y="23"/>
                  </a:lnTo>
                  <a:lnTo>
                    <a:pt x="76" y="20"/>
                  </a:lnTo>
                  <a:lnTo>
                    <a:pt x="78" y="18"/>
                  </a:lnTo>
                  <a:lnTo>
                    <a:pt x="79" y="16"/>
                  </a:lnTo>
                  <a:close/>
                </a:path>
              </a:pathLst>
            </a:custGeom>
            <a:solidFill>
              <a:srgbClr val="E2A9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130"/>
            <p:cNvSpPr>
              <a:spLocks/>
            </p:cNvSpPr>
            <p:nvPr/>
          </p:nvSpPr>
          <p:spPr bwMode="auto">
            <a:xfrm>
              <a:off x="2181226" y="3340101"/>
              <a:ext cx="42863" cy="5556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2" y="1"/>
                </a:cxn>
                <a:cxn ang="0">
                  <a:pos x="9" y="4"/>
                </a:cxn>
                <a:cxn ang="0">
                  <a:pos x="7" y="6"/>
                </a:cxn>
                <a:cxn ang="0">
                  <a:pos x="5" y="8"/>
                </a:cxn>
                <a:cxn ang="0">
                  <a:pos x="4" y="9"/>
                </a:cxn>
                <a:cxn ang="0">
                  <a:pos x="3" y="10"/>
                </a:cxn>
                <a:cxn ang="0">
                  <a:pos x="2" y="11"/>
                </a:cxn>
                <a:cxn ang="0">
                  <a:pos x="1" y="12"/>
                </a:cxn>
                <a:cxn ang="0">
                  <a:pos x="1" y="13"/>
                </a:cxn>
                <a:cxn ang="0">
                  <a:pos x="0" y="15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0" y="19"/>
                </a:cxn>
                <a:cxn ang="0">
                  <a:pos x="0" y="21"/>
                </a:cxn>
                <a:cxn ang="0">
                  <a:pos x="1" y="22"/>
                </a:cxn>
                <a:cxn ang="0">
                  <a:pos x="2" y="23"/>
                </a:cxn>
                <a:cxn ang="0">
                  <a:pos x="3" y="25"/>
                </a:cxn>
                <a:cxn ang="0">
                  <a:pos x="4" y="26"/>
                </a:cxn>
                <a:cxn ang="0">
                  <a:pos x="6" y="28"/>
                </a:cxn>
                <a:cxn ang="0">
                  <a:pos x="9" y="29"/>
                </a:cxn>
                <a:cxn ang="0">
                  <a:pos x="11" y="31"/>
                </a:cxn>
                <a:cxn ang="0">
                  <a:pos x="14" y="32"/>
                </a:cxn>
                <a:cxn ang="0">
                  <a:pos x="18" y="33"/>
                </a:cxn>
                <a:cxn ang="0">
                  <a:pos x="21" y="35"/>
                </a:cxn>
                <a:cxn ang="0">
                  <a:pos x="20" y="34"/>
                </a:cxn>
                <a:cxn ang="0">
                  <a:pos x="18" y="32"/>
                </a:cxn>
                <a:cxn ang="0">
                  <a:pos x="16" y="30"/>
                </a:cxn>
                <a:cxn ang="0">
                  <a:pos x="14" y="28"/>
                </a:cxn>
                <a:cxn ang="0">
                  <a:pos x="13" y="27"/>
                </a:cxn>
                <a:cxn ang="0">
                  <a:pos x="13" y="26"/>
                </a:cxn>
                <a:cxn ang="0">
                  <a:pos x="12" y="25"/>
                </a:cxn>
                <a:cxn ang="0">
                  <a:pos x="12" y="24"/>
                </a:cxn>
                <a:cxn ang="0">
                  <a:pos x="11" y="23"/>
                </a:cxn>
                <a:cxn ang="0">
                  <a:pos x="11" y="21"/>
                </a:cxn>
                <a:cxn ang="0">
                  <a:pos x="10" y="20"/>
                </a:cxn>
                <a:cxn ang="0">
                  <a:pos x="10" y="19"/>
                </a:cxn>
                <a:cxn ang="0">
                  <a:pos x="10" y="17"/>
                </a:cxn>
                <a:cxn ang="0">
                  <a:pos x="11" y="16"/>
                </a:cxn>
                <a:cxn ang="0">
                  <a:pos x="11" y="15"/>
                </a:cxn>
                <a:cxn ang="0">
                  <a:pos x="12" y="13"/>
                </a:cxn>
                <a:cxn ang="0">
                  <a:pos x="12" y="12"/>
                </a:cxn>
                <a:cxn ang="0">
                  <a:pos x="14" y="11"/>
                </a:cxn>
                <a:cxn ang="0">
                  <a:pos x="15" y="9"/>
                </a:cxn>
                <a:cxn ang="0">
                  <a:pos x="17" y="8"/>
                </a:cxn>
                <a:cxn ang="0">
                  <a:pos x="19" y="6"/>
                </a:cxn>
                <a:cxn ang="0">
                  <a:pos x="21" y="5"/>
                </a:cxn>
                <a:cxn ang="0">
                  <a:pos x="24" y="4"/>
                </a:cxn>
                <a:cxn ang="0">
                  <a:pos x="27" y="2"/>
                </a:cxn>
                <a:cxn ang="0">
                  <a:pos x="14" y="0"/>
                </a:cxn>
              </a:cxnLst>
              <a:rect l="0" t="0" r="r" b="b"/>
              <a:pathLst>
                <a:path w="27" h="35">
                  <a:moveTo>
                    <a:pt x="14" y="0"/>
                  </a:moveTo>
                  <a:lnTo>
                    <a:pt x="12" y="1"/>
                  </a:lnTo>
                  <a:lnTo>
                    <a:pt x="9" y="4"/>
                  </a:lnTo>
                  <a:lnTo>
                    <a:pt x="7" y="6"/>
                  </a:lnTo>
                  <a:lnTo>
                    <a:pt x="5" y="8"/>
                  </a:lnTo>
                  <a:lnTo>
                    <a:pt x="4" y="9"/>
                  </a:lnTo>
                  <a:lnTo>
                    <a:pt x="3" y="10"/>
                  </a:lnTo>
                  <a:lnTo>
                    <a:pt x="2" y="11"/>
                  </a:lnTo>
                  <a:lnTo>
                    <a:pt x="1" y="12"/>
                  </a:lnTo>
                  <a:lnTo>
                    <a:pt x="1" y="13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1" y="22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9" y="29"/>
                  </a:lnTo>
                  <a:lnTo>
                    <a:pt x="11" y="31"/>
                  </a:lnTo>
                  <a:lnTo>
                    <a:pt x="14" y="32"/>
                  </a:lnTo>
                  <a:lnTo>
                    <a:pt x="18" y="33"/>
                  </a:lnTo>
                  <a:lnTo>
                    <a:pt x="21" y="35"/>
                  </a:lnTo>
                  <a:lnTo>
                    <a:pt x="20" y="34"/>
                  </a:lnTo>
                  <a:lnTo>
                    <a:pt x="18" y="32"/>
                  </a:lnTo>
                  <a:lnTo>
                    <a:pt x="16" y="30"/>
                  </a:lnTo>
                  <a:lnTo>
                    <a:pt x="14" y="28"/>
                  </a:lnTo>
                  <a:lnTo>
                    <a:pt x="13" y="27"/>
                  </a:lnTo>
                  <a:lnTo>
                    <a:pt x="13" y="26"/>
                  </a:lnTo>
                  <a:lnTo>
                    <a:pt x="12" y="25"/>
                  </a:lnTo>
                  <a:lnTo>
                    <a:pt x="12" y="24"/>
                  </a:lnTo>
                  <a:lnTo>
                    <a:pt x="11" y="23"/>
                  </a:lnTo>
                  <a:lnTo>
                    <a:pt x="11" y="21"/>
                  </a:lnTo>
                  <a:lnTo>
                    <a:pt x="10" y="20"/>
                  </a:lnTo>
                  <a:lnTo>
                    <a:pt x="10" y="19"/>
                  </a:lnTo>
                  <a:lnTo>
                    <a:pt x="10" y="17"/>
                  </a:lnTo>
                  <a:lnTo>
                    <a:pt x="11" y="16"/>
                  </a:lnTo>
                  <a:lnTo>
                    <a:pt x="11" y="15"/>
                  </a:lnTo>
                  <a:lnTo>
                    <a:pt x="12" y="13"/>
                  </a:lnTo>
                  <a:lnTo>
                    <a:pt x="12" y="12"/>
                  </a:lnTo>
                  <a:lnTo>
                    <a:pt x="14" y="11"/>
                  </a:lnTo>
                  <a:lnTo>
                    <a:pt x="15" y="9"/>
                  </a:lnTo>
                  <a:lnTo>
                    <a:pt x="17" y="8"/>
                  </a:lnTo>
                  <a:lnTo>
                    <a:pt x="19" y="6"/>
                  </a:lnTo>
                  <a:lnTo>
                    <a:pt x="21" y="5"/>
                  </a:lnTo>
                  <a:lnTo>
                    <a:pt x="24" y="4"/>
                  </a:lnTo>
                  <a:lnTo>
                    <a:pt x="2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E2A9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131"/>
            <p:cNvSpPr>
              <a:spLocks/>
            </p:cNvSpPr>
            <p:nvPr/>
          </p:nvSpPr>
          <p:spPr bwMode="auto">
            <a:xfrm>
              <a:off x="2206626" y="3048001"/>
              <a:ext cx="855663" cy="669925"/>
            </a:xfrm>
            <a:custGeom>
              <a:avLst/>
              <a:gdLst/>
              <a:ahLst/>
              <a:cxnLst>
                <a:cxn ang="0">
                  <a:pos x="482" y="87"/>
                </a:cxn>
                <a:cxn ang="0">
                  <a:pos x="443" y="53"/>
                </a:cxn>
                <a:cxn ang="0">
                  <a:pos x="394" y="27"/>
                </a:cxn>
                <a:cxn ang="0">
                  <a:pos x="337" y="9"/>
                </a:cxn>
                <a:cxn ang="0">
                  <a:pos x="276" y="1"/>
                </a:cxn>
                <a:cxn ang="0">
                  <a:pos x="215" y="2"/>
                </a:cxn>
                <a:cxn ang="0">
                  <a:pos x="157" y="13"/>
                </a:cxn>
                <a:cxn ang="0">
                  <a:pos x="106" y="36"/>
                </a:cxn>
                <a:cxn ang="0">
                  <a:pos x="77" y="56"/>
                </a:cxn>
                <a:cxn ang="0">
                  <a:pos x="59" y="74"/>
                </a:cxn>
                <a:cxn ang="0">
                  <a:pos x="46" y="93"/>
                </a:cxn>
                <a:cxn ang="0">
                  <a:pos x="35" y="114"/>
                </a:cxn>
                <a:cxn ang="0">
                  <a:pos x="27" y="135"/>
                </a:cxn>
                <a:cxn ang="0">
                  <a:pos x="16" y="173"/>
                </a:cxn>
                <a:cxn ang="0">
                  <a:pos x="5" y="211"/>
                </a:cxn>
                <a:cxn ang="0">
                  <a:pos x="1" y="230"/>
                </a:cxn>
                <a:cxn ang="0">
                  <a:pos x="0" y="249"/>
                </a:cxn>
                <a:cxn ang="0">
                  <a:pos x="2" y="268"/>
                </a:cxn>
                <a:cxn ang="0">
                  <a:pos x="6" y="287"/>
                </a:cxn>
                <a:cxn ang="0">
                  <a:pos x="14" y="305"/>
                </a:cxn>
                <a:cxn ang="0">
                  <a:pos x="24" y="322"/>
                </a:cxn>
                <a:cxn ang="0">
                  <a:pos x="37" y="338"/>
                </a:cxn>
                <a:cxn ang="0">
                  <a:pos x="51" y="351"/>
                </a:cxn>
                <a:cxn ang="0">
                  <a:pos x="66" y="362"/>
                </a:cxn>
                <a:cxn ang="0">
                  <a:pos x="81" y="371"/>
                </a:cxn>
                <a:cxn ang="0">
                  <a:pos x="98" y="379"/>
                </a:cxn>
                <a:cxn ang="0">
                  <a:pos x="117" y="386"/>
                </a:cxn>
                <a:cxn ang="0">
                  <a:pos x="136" y="393"/>
                </a:cxn>
                <a:cxn ang="0">
                  <a:pos x="156" y="398"/>
                </a:cxn>
                <a:cxn ang="0">
                  <a:pos x="176" y="403"/>
                </a:cxn>
                <a:cxn ang="0">
                  <a:pos x="197" y="407"/>
                </a:cxn>
                <a:cxn ang="0">
                  <a:pos x="213" y="413"/>
                </a:cxn>
                <a:cxn ang="0">
                  <a:pos x="229" y="417"/>
                </a:cxn>
                <a:cxn ang="0">
                  <a:pos x="247" y="420"/>
                </a:cxn>
                <a:cxn ang="0">
                  <a:pos x="267" y="422"/>
                </a:cxn>
                <a:cxn ang="0">
                  <a:pos x="288" y="420"/>
                </a:cxn>
                <a:cxn ang="0">
                  <a:pos x="309" y="416"/>
                </a:cxn>
                <a:cxn ang="0">
                  <a:pos x="330" y="407"/>
                </a:cxn>
                <a:cxn ang="0">
                  <a:pos x="367" y="399"/>
                </a:cxn>
                <a:cxn ang="0">
                  <a:pos x="393" y="393"/>
                </a:cxn>
                <a:cxn ang="0">
                  <a:pos x="418" y="386"/>
                </a:cxn>
                <a:cxn ang="0">
                  <a:pos x="441" y="378"/>
                </a:cxn>
                <a:cxn ang="0">
                  <a:pos x="463" y="368"/>
                </a:cxn>
                <a:cxn ang="0">
                  <a:pos x="483" y="356"/>
                </a:cxn>
                <a:cxn ang="0">
                  <a:pos x="501" y="341"/>
                </a:cxn>
                <a:cxn ang="0">
                  <a:pos x="516" y="322"/>
                </a:cxn>
                <a:cxn ang="0">
                  <a:pos x="530" y="297"/>
                </a:cxn>
                <a:cxn ang="0">
                  <a:pos x="537" y="271"/>
                </a:cxn>
                <a:cxn ang="0">
                  <a:pos x="539" y="244"/>
                </a:cxn>
                <a:cxn ang="0">
                  <a:pos x="536" y="217"/>
                </a:cxn>
                <a:cxn ang="0">
                  <a:pos x="530" y="190"/>
                </a:cxn>
                <a:cxn ang="0">
                  <a:pos x="521" y="163"/>
                </a:cxn>
                <a:cxn ang="0">
                  <a:pos x="508" y="131"/>
                </a:cxn>
              </a:cxnLst>
              <a:rect l="0" t="0" r="r" b="b"/>
              <a:pathLst>
                <a:path w="539" h="422">
                  <a:moveTo>
                    <a:pt x="502" y="118"/>
                  </a:moveTo>
                  <a:lnTo>
                    <a:pt x="496" y="107"/>
                  </a:lnTo>
                  <a:lnTo>
                    <a:pt x="489" y="97"/>
                  </a:lnTo>
                  <a:lnTo>
                    <a:pt x="482" y="87"/>
                  </a:lnTo>
                  <a:lnTo>
                    <a:pt x="473" y="78"/>
                  </a:lnTo>
                  <a:lnTo>
                    <a:pt x="464" y="69"/>
                  </a:lnTo>
                  <a:lnTo>
                    <a:pt x="454" y="61"/>
                  </a:lnTo>
                  <a:lnTo>
                    <a:pt x="443" y="53"/>
                  </a:lnTo>
                  <a:lnTo>
                    <a:pt x="432" y="46"/>
                  </a:lnTo>
                  <a:lnTo>
                    <a:pt x="420" y="39"/>
                  </a:lnTo>
                  <a:lnTo>
                    <a:pt x="407" y="33"/>
                  </a:lnTo>
                  <a:lnTo>
                    <a:pt x="394" y="27"/>
                  </a:lnTo>
                  <a:lnTo>
                    <a:pt x="380" y="22"/>
                  </a:lnTo>
                  <a:lnTo>
                    <a:pt x="366" y="17"/>
                  </a:lnTo>
                  <a:lnTo>
                    <a:pt x="352" y="13"/>
                  </a:lnTo>
                  <a:lnTo>
                    <a:pt x="337" y="9"/>
                  </a:lnTo>
                  <a:lnTo>
                    <a:pt x="322" y="6"/>
                  </a:lnTo>
                  <a:lnTo>
                    <a:pt x="307" y="4"/>
                  </a:lnTo>
                  <a:lnTo>
                    <a:pt x="292" y="2"/>
                  </a:lnTo>
                  <a:lnTo>
                    <a:pt x="276" y="1"/>
                  </a:lnTo>
                  <a:lnTo>
                    <a:pt x="261" y="0"/>
                  </a:lnTo>
                  <a:lnTo>
                    <a:pt x="246" y="0"/>
                  </a:lnTo>
                  <a:lnTo>
                    <a:pt x="230" y="1"/>
                  </a:lnTo>
                  <a:lnTo>
                    <a:pt x="215" y="2"/>
                  </a:lnTo>
                  <a:lnTo>
                    <a:pt x="200" y="4"/>
                  </a:lnTo>
                  <a:lnTo>
                    <a:pt x="186" y="6"/>
                  </a:lnTo>
                  <a:lnTo>
                    <a:pt x="171" y="10"/>
                  </a:lnTo>
                  <a:lnTo>
                    <a:pt x="157" y="13"/>
                  </a:lnTo>
                  <a:lnTo>
                    <a:pt x="144" y="18"/>
                  </a:lnTo>
                  <a:lnTo>
                    <a:pt x="130" y="23"/>
                  </a:lnTo>
                  <a:lnTo>
                    <a:pt x="118" y="29"/>
                  </a:lnTo>
                  <a:lnTo>
                    <a:pt x="106" y="36"/>
                  </a:lnTo>
                  <a:lnTo>
                    <a:pt x="94" y="43"/>
                  </a:lnTo>
                  <a:lnTo>
                    <a:pt x="88" y="47"/>
                  </a:lnTo>
                  <a:lnTo>
                    <a:pt x="83" y="51"/>
                  </a:lnTo>
                  <a:lnTo>
                    <a:pt x="77" y="56"/>
                  </a:lnTo>
                  <a:lnTo>
                    <a:pt x="72" y="60"/>
                  </a:lnTo>
                  <a:lnTo>
                    <a:pt x="68" y="65"/>
                  </a:lnTo>
                  <a:lnTo>
                    <a:pt x="64" y="69"/>
                  </a:lnTo>
                  <a:lnTo>
                    <a:pt x="59" y="74"/>
                  </a:lnTo>
                  <a:lnTo>
                    <a:pt x="56" y="79"/>
                  </a:lnTo>
                  <a:lnTo>
                    <a:pt x="52" y="84"/>
                  </a:lnTo>
                  <a:lnTo>
                    <a:pt x="49" y="88"/>
                  </a:lnTo>
                  <a:lnTo>
                    <a:pt x="46" y="93"/>
                  </a:lnTo>
                  <a:lnTo>
                    <a:pt x="43" y="98"/>
                  </a:lnTo>
                  <a:lnTo>
                    <a:pt x="40" y="104"/>
                  </a:lnTo>
                  <a:lnTo>
                    <a:pt x="38" y="109"/>
                  </a:lnTo>
                  <a:lnTo>
                    <a:pt x="35" y="114"/>
                  </a:lnTo>
                  <a:lnTo>
                    <a:pt x="33" y="119"/>
                  </a:lnTo>
                  <a:lnTo>
                    <a:pt x="31" y="124"/>
                  </a:lnTo>
                  <a:lnTo>
                    <a:pt x="29" y="130"/>
                  </a:lnTo>
                  <a:lnTo>
                    <a:pt x="27" y="135"/>
                  </a:lnTo>
                  <a:lnTo>
                    <a:pt x="26" y="140"/>
                  </a:lnTo>
                  <a:lnTo>
                    <a:pt x="22" y="151"/>
                  </a:lnTo>
                  <a:lnTo>
                    <a:pt x="19" y="162"/>
                  </a:lnTo>
                  <a:lnTo>
                    <a:pt x="16" y="173"/>
                  </a:lnTo>
                  <a:lnTo>
                    <a:pt x="13" y="184"/>
                  </a:lnTo>
                  <a:lnTo>
                    <a:pt x="10" y="196"/>
                  </a:lnTo>
                  <a:lnTo>
                    <a:pt x="6" y="207"/>
                  </a:lnTo>
                  <a:lnTo>
                    <a:pt x="5" y="211"/>
                  </a:lnTo>
                  <a:lnTo>
                    <a:pt x="4" y="216"/>
                  </a:lnTo>
                  <a:lnTo>
                    <a:pt x="3" y="221"/>
                  </a:lnTo>
                  <a:lnTo>
                    <a:pt x="2" y="225"/>
                  </a:lnTo>
                  <a:lnTo>
                    <a:pt x="1" y="230"/>
                  </a:lnTo>
                  <a:lnTo>
                    <a:pt x="0" y="235"/>
                  </a:lnTo>
                  <a:lnTo>
                    <a:pt x="0" y="239"/>
                  </a:lnTo>
                  <a:lnTo>
                    <a:pt x="0" y="244"/>
                  </a:lnTo>
                  <a:lnTo>
                    <a:pt x="0" y="249"/>
                  </a:lnTo>
                  <a:lnTo>
                    <a:pt x="0" y="254"/>
                  </a:lnTo>
                  <a:lnTo>
                    <a:pt x="0" y="258"/>
                  </a:lnTo>
                  <a:lnTo>
                    <a:pt x="1" y="263"/>
                  </a:lnTo>
                  <a:lnTo>
                    <a:pt x="2" y="268"/>
                  </a:lnTo>
                  <a:lnTo>
                    <a:pt x="2" y="273"/>
                  </a:lnTo>
                  <a:lnTo>
                    <a:pt x="4" y="277"/>
                  </a:lnTo>
                  <a:lnTo>
                    <a:pt x="5" y="282"/>
                  </a:lnTo>
                  <a:lnTo>
                    <a:pt x="6" y="287"/>
                  </a:lnTo>
                  <a:lnTo>
                    <a:pt x="8" y="291"/>
                  </a:lnTo>
                  <a:lnTo>
                    <a:pt x="10" y="296"/>
                  </a:lnTo>
                  <a:lnTo>
                    <a:pt x="11" y="300"/>
                  </a:lnTo>
                  <a:lnTo>
                    <a:pt x="14" y="305"/>
                  </a:lnTo>
                  <a:lnTo>
                    <a:pt x="16" y="309"/>
                  </a:lnTo>
                  <a:lnTo>
                    <a:pt x="18" y="314"/>
                  </a:lnTo>
                  <a:lnTo>
                    <a:pt x="21" y="318"/>
                  </a:lnTo>
                  <a:lnTo>
                    <a:pt x="24" y="322"/>
                  </a:lnTo>
                  <a:lnTo>
                    <a:pt x="27" y="326"/>
                  </a:lnTo>
                  <a:lnTo>
                    <a:pt x="30" y="330"/>
                  </a:lnTo>
                  <a:lnTo>
                    <a:pt x="33" y="334"/>
                  </a:lnTo>
                  <a:lnTo>
                    <a:pt x="37" y="338"/>
                  </a:lnTo>
                  <a:lnTo>
                    <a:pt x="40" y="342"/>
                  </a:lnTo>
                  <a:lnTo>
                    <a:pt x="44" y="345"/>
                  </a:lnTo>
                  <a:lnTo>
                    <a:pt x="48" y="349"/>
                  </a:lnTo>
                  <a:lnTo>
                    <a:pt x="51" y="351"/>
                  </a:lnTo>
                  <a:lnTo>
                    <a:pt x="55" y="354"/>
                  </a:lnTo>
                  <a:lnTo>
                    <a:pt x="58" y="357"/>
                  </a:lnTo>
                  <a:lnTo>
                    <a:pt x="62" y="359"/>
                  </a:lnTo>
                  <a:lnTo>
                    <a:pt x="66" y="362"/>
                  </a:lnTo>
                  <a:lnTo>
                    <a:pt x="69" y="364"/>
                  </a:lnTo>
                  <a:lnTo>
                    <a:pt x="73" y="366"/>
                  </a:lnTo>
                  <a:lnTo>
                    <a:pt x="77" y="369"/>
                  </a:lnTo>
                  <a:lnTo>
                    <a:pt x="81" y="371"/>
                  </a:lnTo>
                  <a:lnTo>
                    <a:pt x="86" y="373"/>
                  </a:lnTo>
                  <a:lnTo>
                    <a:pt x="90" y="375"/>
                  </a:lnTo>
                  <a:lnTo>
                    <a:pt x="94" y="377"/>
                  </a:lnTo>
                  <a:lnTo>
                    <a:pt x="98" y="379"/>
                  </a:lnTo>
                  <a:lnTo>
                    <a:pt x="103" y="381"/>
                  </a:lnTo>
                  <a:lnTo>
                    <a:pt x="107" y="383"/>
                  </a:lnTo>
                  <a:lnTo>
                    <a:pt x="112" y="385"/>
                  </a:lnTo>
                  <a:lnTo>
                    <a:pt x="117" y="386"/>
                  </a:lnTo>
                  <a:lnTo>
                    <a:pt x="121" y="388"/>
                  </a:lnTo>
                  <a:lnTo>
                    <a:pt x="126" y="390"/>
                  </a:lnTo>
                  <a:lnTo>
                    <a:pt x="131" y="391"/>
                  </a:lnTo>
                  <a:lnTo>
                    <a:pt x="136" y="393"/>
                  </a:lnTo>
                  <a:lnTo>
                    <a:pt x="141" y="394"/>
                  </a:lnTo>
                  <a:lnTo>
                    <a:pt x="146" y="396"/>
                  </a:lnTo>
                  <a:lnTo>
                    <a:pt x="151" y="397"/>
                  </a:lnTo>
                  <a:lnTo>
                    <a:pt x="156" y="398"/>
                  </a:lnTo>
                  <a:lnTo>
                    <a:pt x="161" y="399"/>
                  </a:lnTo>
                  <a:lnTo>
                    <a:pt x="166" y="400"/>
                  </a:lnTo>
                  <a:lnTo>
                    <a:pt x="171" y="402"/>
                  </a:lnTo>
                  <a:lnTo>
                    <a:pt x="176" y="403"/>
                  </a:lnTo>
                  <a:lnTo>
                    <a:pt x="182" y="404"/>
                  </a:lnTo>
                  <a:lnTo>
                    <a:pt x="187" y="404"/>
                  </a:lnTo>
                  <a:lnTo>
                    <a:pt x="192" y="405"/>
                  </a:lnTo>
                  <a:lnTo>
                    <a:pt x="197" y="407"/>
                  </a:lnTo>
                  <a:lnTo>
                    <a:pt x="203" y="409"/>
                  </a:lnTo>
                  <a:lnTo>
                    <a:pt x="206" y="411"/>
                  </a:lnTo>
                  <a:lnTo>
                    <a:pt x="210" y="412"/>
                  </a:lnTo>
                  <a:lnTo>
                    <a:pt x="213" y="413"/>
                  </a:lnTo>
                  <a:lnTo>
                    <a:pt x="217" y="414"/>
                  </a:lnTo>
                  <a:lnTo>
                    <a:pt x="221" y="415"/>
                  </a:lnTo>
                  <a:lnTo>
                    <a:pt x="225" y="416"/>
                  </a:lnTo>
                  <a:lnTo>
                    <a:pt x="229" y="417"/>
                  </a:lnTo>
                  <a:lnTo>
                    <a:pt x="234" y="418"/>
                  </a:lnTo>
                  <a:lnTo>
                    <a:pt x="238" y="419"/>
                  </a:lnTo>
                  <a:lnTo>
                    <a:pt x="243" y="420"/>
                  </a:lnTo>
                  <a:lnTo>
                    <a:pt x="247" y="420"/>
                  </a:lnTo>
                  <a:lnTo>
                    <a:pt x="252" y="421"/>
                  </a:lnTo>
                  <a:lnTo>
                    <a:pt x="257" y="421"/>
                  </a:lnTo>
                  <a:lnTo>
                    <a:pt x="262" y="421"/>
                  </a:lnTo>
                  <a:lnTo>
                    <a:pt x="267" y="422"/>
                  </a:lnTo>
                  <a:lnTo>
                    <a:pt x="272" y="422"/>
                  </a:lnTo>
                  <a:lnTo>
                    <a:pt x="277" y="421"/>
                  </a:lnTo>
                  <a:lnTo>
                    <a:pt x="283" y="421"/>
                  </a:lnTo>
                  <a:lnTo>
                    <a:pt x="288" y="420"/>
                  </a:lnTo>
                  <a:lnTo>
                    <a:pt x="293" y="420"/>
                  </a:lnTo>
                  <a:lnTo>
                    <a:pt x="299" y="419"/>
                  </a:lnTo>
                  <a:lnTo>
                    <a:pt x="304" y="417"/>
                  </a:lnTo>
                  <a:lnTo>
                    <a:pt x="309" y="416"/>
                  </a:lnTo>
                  <a:lnTo>
                    <a:pt x="315" y="414"/>
                  </a:lnTo>
                  <a:lnTo>
                    <a:pt x="320" y="412"/>
                  </a:lnTo>
                  <a:lnTo>
                    <a:pt x="325" y="410"/>
                  </a:lnTo>
                  <a:lnTo>
                    <a:pt x="330" y="407"/>
                  </a:lnTo>
                  <a:lnTo>
                    <a:pt x="335" y="404"/>
                  </a:lnTo>
                  <a:lnTo>
                    <a:pt x="348" y="402"/>
                  </a:lnTo>
                  <a:lnTo>
                    <a:pt x="361" y="400"/>
                  </a:lnTo>
                  <a:lnTo>
                    <a:pt x="367" y="399"/>
                  </a:lnTo>
                  <a:lnTo>
                    <a:pt x="374" y="397"/>
                  </a:lnTo>
                  <a:lnTo>
                    <a:pt x="380" y="396"/>
                  </a:lnTo>
                  <a:lnTo>
                    <a:pt x="387" y="394"/>
                  </a:lnTo>
                  <a:lnTo>
                    <a:pt x="393" y="393"/>
                  </a:lnTo>
                  <a:lnTo>
                    <a:pt x="399" y="391"/>
                  </a:lnTo>
                  <a:lnTo>
                    <a:pt x="405" y="390"/>
                  </a:lnTo>
                  <a:lnTo>
                    <a:pt x="412" y="388"/>
                  </a:lnTo>
                  <a:lnTo>
                    <a:pt x="418" y="386"/>
                  </a:lnTo>
                  <a:lnTo>
                    <a:pt x="424" y="384"/>
                  </a:lnTo>
                  <a:lnTo>
                    <a:pt x="430" y="382"/>
                  </a:lnTo>
                  <a:lnTo>
                    <a:pt x="435" y="380"/>
                  </a:lnTo>
                  <a:lnTo>
                    <a:pt x="441" y="378"/>
                  </a:lnTo>
                  <a:lnTo>
                    <a:pt x="447" y="376"/>
                  </a:lnTo>
                  <a:lnTo>
                    <a:pt x="452" y="373"/>
                  </a:lnTo>
                  <a:lnTo>
                    <a:pt x="458" y="371"/>
                  </a:lnTo>
                  <a:lnTo>
                    <a:pt x="463" y="368"/>
                  </a:lnTo>
                  <a:lnTo>
                    <a:pt x="468" y="365"/>
                  </a:lnTo>
                  <a:lnTo>
                    <a:pt x="473" y="362"/>
                  </a:lnTo>
                  <a:lnTo>
                    <a:pt x="478" y="359"/>
                  </a:lnTo>
                  <a:lnTo>
                    <a:pt x="483" y="356"/>
                  </a:lnTo>
                  <a:lnTo>
                    <a:pt x="488" y="352"/>
                  </a:lnTo>
                  <a:lnTo>
                    <a:pt x="492" y="349"/>
                  </a:lnTo>
                  <a:lnTo>
                    <a:pt x="496" y="345"/>
                  </a:lnTo>
                  <a:lnTo>
                    <a:pt x="501" y="341"/>
                  </a:lnTo>
                  <a:lnTo>
                    <a:pt x="505" y="337"/>
                  </a:lnTo>
                  <a:lnTo>
                    <a:pt x="508" y="333"/>
                  </a:lnTo>
                  <a:lnTo>
                    <a:pt x="512" y="328"/>
                  </a:lnTo>
                  <a:lnTo>
                    <a:pt x="516" y="322"/>
                  </a:lnTo>
                  <a:lnTo>
                    <a:pt x="520" y="316"/>
                  </a:lnTo>
                  <a:lnTo>
                    <a:pt x="524" y="310"/>
                  </a:lnTo>
                  <a:lnTo>
                    <a:pt x="527" y="304"/>
                  </a:lnTo>
                  <a:lnTo>
                    <a:pt x="530" y="297"/>
                  </a:lnTo>
                  <a:lnTo>
                    <a:pt x="532" y="291"/>
                  </a:lnTo>
                  <a:lnTo>
                    <a:pt x="534" y="284"/>
                  </a:lnTo>
                  <a:lnTo>
                    <a:pt x="536" y="278"/>
                  </a:lnTo>
                  <a:lnTo>
                    <a:pt x="537" y="271"/>
                  </a:lnTo>
                  <a:lnTo>
                    <a:pt x="538" y="264"/>
                  </a:lnTo>
                  <a:lnTo>
                    <a:pt x="539" y="258"/>
                  </a:lnTo>
                  <a:lnTo>
                    <a:pt x="539" y="251"/>
                  </a:lnTo>
                  <a:lnTo>
                    <a:pt x="539" y="244"/>
                  </a:lnTo>
                  <a:lnTo>
                    <a:pt x="539" y="237"/>
                  </a:lnTo>
                  <a:lnTo>
                    <a:pt x="538" y="231"/>
                  </a:lnTo>
                  <a:lnTo>
                    <a:pt x="537" y="224"/>
                  </a:lnTo>
                  <a:lnTo>
                    <a:pt x="536" y="217"/>
                  </a:lnTo>
                  <a:lnTo>
                    <a:pt x="535" y="210"/>
                  </a:lnTo>
                  <a:lnTo>
                    <a:pt x="534" y="204"/>
                  </a:lnTo>
                  <a:lnTo>
                    <a:pt x="532" y="197"/>
                  </a:lnTo>
                  <a:lnTo>
                    <a:pt x="530" y="190"/>
                  </a:lnTo>
                  <a:lnTo>
                    <a:pt x="528" y="183"/>
                  </a:lnTo>
                  <a:lnTo>
                    <a:pt x="526" y="177"/>
                  </a:lnTo>
                  <a:lnTo>
                    <a:pt x="523" y="170"/>
                  </a:lnTo>
                  <a:lnTo>
                    <a:pt x="521" y="163"/>
                  </a:lnTo>
                  <a:lnTo>
                    <a:pt x="519" y="157"/>
                  </a:lnTo>
                  <a:lnTo>
                    <a:pt x="516" y="150"/>
                  </a:lnTo>
                  <a:lnTo>
                    <a:pt x="513" y="144"/>
                  </a:lnTo>
                  <a:lnTo>
                    <a:pt x="508" y="131"/>
                  </a:lnTo>
                  <a:lnTo>
                    <a:pt x="502" y="118"/>
                  </a:lnTo>
                  <a:close/>
                </a:path>
              </a:pathLst>
            </a:custGeom>
            <a:solidFill>
              <a:srgbClr val="EAC9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132"/>
            <p:cNvSpPr>
              <a:spLocks/>
            </p:cNvSpPr>
            <p:nvPr/>
          </p:nvSpPr>
          <p:spPr bwMode="auto">
            <a:xfrm>
              <a:off x="2354263" y="3084513"/>
              <a:ext cx="708025" cy="633413"/>
            </a:xfrm>
            <a:custGeom>
              <a:avLst/>
              <a:gdLst/>
              <a:ahLst/>
              <a:cxnLst>
                <a:cxn ang="0">
                  <a:pos x="400" y="79"/>
                </a:cxn>
                <a:cxn ang="0">
                  <a:pos x="386" y="61"/>
                </a:cxn>
                <a:cxn ang="0">
                  <a:pos x="369" y="45"/>
                </a:cxn>
                <a:cxn ang="0">
                  <a:pos x="350" y="30"/>
                </a:cxn>
                <a:cxn ang="0">
                  <a:pos x="328" y="17"/>
                </a:cxn>
                <a:cxn ang="0">
                  <a:pos x="305" y="6"/>
                </a:cxn>
                <a:cxn ang="0">
                  <a:pos x="298" y="4"/>
                </a:cxn>
                <a:cxn ang="0">
                  <a:pos x="317" y="14"/>
                </a:cxn>
                <a:cxn ang="0">
                  <a:pos x="334" y="26"/>
                </a:cxn>
                <a:cxn ang="0">
                  <a:pos x="350" y="39"/>
                </a:cxn>
                <a:cxn ang="0">
                  <a:pos x="364" y="53"/>
                </a:cxn>
                <a:cxn ang="0">
                  <a:pos x="376" y="69"/>
                </a:cxn>
                <a:cxn ang="0">
                  <a:pos x="385" y="85"/>
                </a:cxn>
                <a:cxn ang="0">
                  <a:pos x="405" y="130"/>
                </a:cxn>
                <a:cxn ang="0">
                  <a:pos x="415" y="164"/>
                </a:cxn>
                <a:cxn ang="0">
                  <a:pos x="421" y="198"/>
                </a:cxn>
                <a:cxn ang="0">
                  <a:pos x="421" y="232"/>
                </a:cxn>
                <a:cxn ang="0">
                  <a:pos x="413" y="264"/>
                </a:cxn>
                <a:cxn ang="0">
                  <a:pos x="395" y="296"/>
                </a:cxn>
                <a:cxn ang="0">
                  <a:pos x="376" y="316"/>
                </a:cxn>
                <a:cxn ang="0">
                  <a:pos x="352" y="332"/>
                </a:cxn>
                <a:cxn ang="0">
                  <a:pos x="325" y="345"/>
                </a:cxn>
                <a:cxn ang="0">
                  <a:pos x="295" y="355"/>
                </a:cxn>
                <a:cxn ang="0">
                  <a:pos x="264" y="363"/>
                </a:cxn>
                <a:cxn ang="0">
                  <a:pos x="219" y="372"/>
                </a:cxn>
                <a:cxn ang="0">
                  <a:pos x="193" y="383"/>
                </a:cxn>
                <a:cxn ang="0">
                  <a:pos x="166" y="388"/>
                </a:cxn>
                <a:cxn ang="0">
                  <a:pos x="141" y="388"/>
                </a:cxn>
                <a:cxn ang="0">
                  <a:pos x="117" y="385"/>
                </a:cxn>
                <a:cxn ang="0">
                  <a:pos x="97" y="380"/>
                </a:cxn>
                <a:cxn ang="0">
                  <a:pos x="76" y="373"/>
                </a:cxn>
                <a:cxn ang="0">
                  <a:pos x="32" y="363"/>
                </a:cxn>
                <a:cxn ang="0">
                  <a:pos x="9" y="357"/>
                </a:cxn>
                <a:cxn ang="0">
                  <a:pos x="17" y="361"/>
                </a:cxn>
                <a:cxn ang="0">
                  <a:pos x="47" y="371"/>
                </a:cxn>
                <a:cxn ang="0">
                  <a:pos x="79" y="379"/>
                </a:cxn>
                <a:cxn ang="0">
                  <a:pos x="110" y="386"/>
                </a:cxn>
                <a:cxn ang="0">
                  <a:pos x="128" y="392"/>
                </a:cxn>
                <a:cxn ang="0">
                  <a:pos x="150" y="397"/>
                </a:cxn>
                <a:cxn ang="0">
                  <a:pos x="174" y="399"/>
                </a:cxn>
                <a:cxn ang="0">
                  <a:pos x="200" y="397"/>
                </a:cxn>
                <a:cxn ang="0">
                  <a:pos x="227" y="389"/>
                </a:cxn>
                <a:cxn ang="0">
                  <a:pos x="268" y="377"/>
                </a:cxn>
                <a:cxn ang="0">
                  <a:pos x="300" y="370"/>
                </a:cxn>
                <a:cxn ang="0">
                  <a:pos x="331" y="361"/>
                </a:cxn>
                <a:cxn ang="0">
                  <a:pos x="359" y="350"/>
                </a:cxn>
                <a:cxn ang="0">
                  <a:pos x="385" y="336"/>
                </a:cxn>
                <a:cxn ang="0">
                  <a:pos x="408" y="318"/>
                </a:cxn>
                <a:cxn ang="0">
                  <a:pos x="427" y="293"/>
                </a:cxn>
                <a:cxn ang="0">
                  <a:pos x="441" y="261"/>
                </a:cxn>
                <a:cxn ang="0">
                  <a:pos x="446" y="228"/>
                </a:cxn>
                <a:cxn ang="0">
                  <a:pos x="443" y="194"/>
                </a:cxn>
                <a:cxn ang="0">
                  <a:pos x="435" y="160"/>
                </a:cxn>
                <a:cxn ang="0">
                  <a:pos x="423" y="127"/>
                </a:cxn>
              </a:cxnLst>
              <a:rect l="0" t="0" r="r" b="b"/>
              <a:pathLst>
                <a:path w="446" h="399">
                  <a:moveTo>
                    <a:pt x="409" y="95"/>
                  </a:moveTo>
                  <a:lnTo>
                    <a:pt x="407" y="91"/>
                  </a:lnTo>
                  <a:lnTo>
                    <a:pt x="405" y="87"/>
                  </a:lnTo>
                  <a:lnTo>
                    <a:pt x="402" y="83"/>
                  </a:lnTo>
                  <a:lnTo>
                    <a:pt x="400" y="79"/>
                  </a:lnTo>
                  <a:lnTo>
                    <a:pt x="397" y="76"/>
                  </a:lnTo>
                  <a:lnTo>
                    <a:pt x="395" y="72"/>
                  </a:lnTo>
                  <a:lnTo>
                    <a:pt x="392" y="68"/>
                  </a:lnTo>
                  <a:lnTo>
                    <a:pt x="389" y="65"/>
                  </a:lnTo>
                  <a:lnTo>
                    <a:pt x="386" y="61"/>
                  </a:lnTo>
                  <a:lnTo>
                    <a:pt x="383" y="58"/>
                  </a:lnTo>
                  <a:lnTo>
                    <a:pt x="380" y="55"/>
                  </a:lnTo>
                  <a:lnTo>
                    <a:pt x="376" y="51"/>
                  </a:lnTo>
                  <a:lnTo>
                    <a:pt x="373" y="48"/>
                  </a:lnTo>
                  <a:lnTo>
                    <a:pt x="369" y="45"/>
                  </a:lnTo>
                  <a:lnTo>
                    <a:pt x="366" y="42"/>
                  </a:lnTo>
                  <a:lnTo>
                    <a:pt x="362" y="39"/>
                  </a:lnTo>
                  <a:lnTo>
                    <a:pt x="358" y="36"/>
                  </a:lnTo>
                  <a:lnTo>
                    <a:pt x="354" y="33"/>
                  </a:lnTo>
                  <a:lnTo>
                    <a:pt x="350" y="30"/>
                  </a:lnTo>
                  <a:lnTo>
                    <a:pt x="346" y="27"/>
                  </a:lnTo>
                  <a:lnTo>
                    <a:pt x="342" y="25"/>
                  </a:lnTo>
                  <a:lnTo>
                    <a:pt x="337" y="22"/>
                  </a:lnTo>
                  <a:lnTo>
                    <a:pt x="333" y="20"/>
                  </a:lnTo>
                  <a:lnTo>
                    <a:pt x="328" y="17"/>
                  </a:lnTo>
                  <a:lnTo>
                    <a:pt x="324" y="15"/>
                  </a:lnTo>
                  <a:lnTo>
                    <a:pt x="319" y="12"/>
                  </a:lnTo>
                  <a:lnTo>
                    <a:pt x="314" y="10"/>
                  </a:lnTo>
                  <a:lnTo>
                    <a:pt x="310" y="8"/>
                  </a:lnTo>
                  <a:lnTo>
                    <a:pt x="305" y="6"/>
                  </a:lnTo>
                  <a:lnTo>
                    <a:pt x="300" y="4"/>
                  </a:lnTo>
                  <a:lnTo>
                    <a:pt x="295" y="2"/>
                  </a:lnTo>
                  <a:lnTo>
                    <a:pt x="290" y="0"/>
                  </a:lnTo>
                  <a:lnTo>
                    <a:pt x="294" y="2"/>
                  </a:lnTo>
                  <a:lnTo>
                    <a:pt x="298" y="4"/>
                  </a:lnTo>
                  <a:lnTo>
                    <a:pt x="302" y="6"/>
                  </a:lnTo>
                  <a:lnTo>
                    <a:pt x="306" y="8"/>
                  </a:lnTo>
                  <a:lnTo>
                    <a:pt x="310" y="10"/>
                  </a:lnTo>
                  <a:lnTo>
                    <a:pt x="313" y="12"/>
                  </a:lnTo>
                  <a:lnTo>
                    <a:pt x="317" y="14"/>
                  </a:lnTo>
                  <a:lnTo>
                    <a:pt x="321" y="16"/>
                  </a:lnTo>
                  <a:lnTo>
                    <a:pt x="324" y="19"/>
                  </a:lnTo>
                  <a:lnTo>
                    <a:pt x="328" y="21"/>
                  </a:lnTo>
                  <a:lnTo>
                    <a:pt x="331" y="24"/>
                  </a:lnTo>
                  <a:lnTo>
                    <a:pt x="334" y="26"/>
                  </a:lnTo>
                  <a:lnTo>
                    <a:pt x="338" y="29"/>
                  </a:lnTo>
                  <a:lnTo>
                    <a:pt x="341" y="31"/>
                  </a:lnTo>
                  <a:lnTo>
                    <a:pt x="344" y="34"/>
                  </a:lnTo>
                  <a:lnTo>
                    <a:pt x="347" y="36"/>
                  </a:lnTo>
                  <a:lnTo>
                    <a:pt x="350" y="39"/>
                  </a:lnTo>
                  <a:lnTo>
                    <a:pt x="353" y="42"/>
                  </a:lnTo>
                  <a:lnTo>
                    <a:pt x="356" y="45"/>
                  </a:lnTo>
                  <a:lnTo>
                    <a:pt x="359" y="48"/>
                  </a:lnTo>
                  <a:lnTo>
                    <a:pt x="361" y="50"/>
                  </a:lnTo>
                  <a:lnTo>
                    <a:pt x="364" y="53"/>
                  </a:lnTo>
                  <a:lnTo>
                    <a:pt x="367" y="56"/>
                  </a:lnTo>
                  <a:lnTo>
                    <a:pt x="369" y="59"/>
                  </a:lnTo>
                  <a:lnTo>
                    <a:pt x="371" y="62"/>
                  </a:lnTo>
                  <a:lnTo>
                    <a:pt x="374" y="66"/>
                  </a:lnTo>
                  <a:lnTo>
                    <a:pt x="376" y="69"/>
                  </a:lnTo>
                  <a:lnTo>
                    <a:pt x="378" y="72"/>
                  </a:lnTo>
                  <a:lnTo>
                    <a:pt x="380" y="75"/>
                  </a:lnTo>
                  <a:lnTo>
                    <a:pt x="382" y="79"/>
                  </a:lnTo>
                  <a:lnTo>
                    <a:pt x="383" y="82"/>
                  </a:lnTo>
                  <a:lnTo>
                    <a:pt x="385" y="85"/>
                  </a:lnTo>
                  <a:lnTo>
                    <a:pt x="391" y="98"/>
                  </a:lnTo>
                  <a:lnTo>
                    <a:pt x="397" y="111"/>
                  </a:lnTo>
                  <a:lnTo>
                    <a:pt x="399" y="117"/>
                  </a:lnTo>
                  <a:lnTo>
                    <a:pt x="402" y="124"/>
                  </a:lnTo>
                  <a:lnTo>
                    <a:pt x="405" y="130"/>
                  </a:lnTo>
                  <a:lnTo>
                    <a:pt x="407" y="137"/>
                  </a:lnTo>
                  <a:lnTo>
                    <a:pt x="409" y="144"/>
                  </a:lnTo>
                  <a:lnTo>
                    <a:pt x="411" y="151"/>
                  </a:lnTo>
                  <a:lnTo>
                    <a:pt x="413" y="157"/>
                  </a:lnTo>
                  <a:lnTo>
                    <a:pt x="415" y="164"/>
                  </a:lnTo>
                  <a:lnTo>
                    <a:pt x="417" y="171"/>
                  </a:lnTo>
                  <a:lnTo>
                    <a:pt x="418" y="178"/>
                  </a:lnTo>
                  <a:lnTo>
                    <a:pt x="420" y="184"/>
                  </a:lnTo>
                  <a:lnTo>
                    <a:pt x="421" y="191"/>
                  </a:lnTo>
                  <a:lnTo>
                    <a:pt x="421" y="198"/>
                  </a:lnTo>
                  <a:lnTo>
                    <a:pt x="422" y="205"/>
                  </a:lnTo>
                  <a:lnTo>
                    <a:pt x="422" y="211"/>
                  </a:lnTo>
                  <a:lnTo>
                    <a:pt x="422" y="218"/>
                  </a:lnTo>
                  <a:lnTo>
                    <a:pt x="422" y="225"/>
                  </a:lnTo>
                  <a:lnTo>
                    <a:pt x="421" y="232"/>
                  </a:lnTo>
                  <a:lnTo>
                    <a:pt x="421" y="238"/>
                  </a:lnTo>
                  <a:lnTo>
                    <a:pt x="419" y="245"/>
                  </a:lnTo>
                  <a:lnTo>
                    <a:pt x="418" y="251"/>
                  </a:lnTo>
                  <a:lnTo>
                    <a:pt x="416" y="258"/>
                  </a:lnTo>
                  <a:lnTo>
                    <a:pt x="413" y="264"/>
                  </a:lnTo>
                  <a:lnTo>
                    <a:pt x="411" y="271"/>
                  </a:lnTo>
                  <a:lnTo>
                    <a:pt x="407" y="277"/>
                  </a:lnTo>
                  <a:lnTo>
                    <a:pt x="404" y="283"/>
                  </a:lnTo>
                  <a:lnTo>
                    <a:pt x="400" y="290"/>
                  </a:lnTo>
                  <a:lnTo>
                    <a:pt x="395" y="296"/>
                  </a:lnTo>
                  <a:lnTo>
                    <a:pt x="392" y="300"/>
                  </a:lnTo>
                  <a:lnTo>
                    <a:pt x="388" y="304"/>
                  </a:lnTo>
                  <a:lnTo>
                    <a:pt x="384" y="308"/>
                  </a:lnTo>
                  <a:lnTo>
                    <a:pt x="380" y="312"/>
                  </a:lnTo>
                  <a:lnTo>
                    <a:pt x="376" y="316"/>
                  </a:lnTo>
                  <a:lnTo>
                    <a:pt x="371" y="320"/>
                  </a:lnTo>
                  <a:lnTo>
                    <a:pt x="367" y="323"/>
                  </a:lnTo>
                  <a:lnTo>
                    <a:pt x="362" y="326"/>
                  </a:lnTo>
                  <a:lnTo>
                    <a:pt x="357" y="329"/>
                  </a:lnTo>
                  <a:lnTo>
                    <a:pt x="352" y="332"/>
                  </a:lnTo>
                  <a:lnTo>
                    <a:pt x="347" y="335"/>
                  </a:lnTo>
                  <a:lnTo>
                    <a:pt x="341" y="338"/>
                  </a:lnTo>
                  <a:lnTo>
                    <a:pt x="336" y="341"/>
                  </a:lnTo>
                  <a:lnTo>
                    <a:pt x="330" y="343"/>
                  </a:lnTo>
                  <a:lnTo>
                    <a:pt x="325" y="345"/>
                  </a:lnTo>
                  <a:lnTo>
                    <a:pt x="319" y="347"/>
                  </a:lnTo>
                  <a:lnTo>
                    <a:pt x="313" y="350"/>
                  </a:lnTo>
                  <a:lnTo>
                    <a:pt x="307" y="352"/>
                  </a:lnTo>
                  <a:lnTo>
                    <a:pt x="301" y="354"/>
                  </a:lnTo>
                  <a:lnTo>
                    <a:pt x="295" y="355"/>
                  </a:lnTo>
                  <a:lnTo>
                    <a:pt x="289" y="357"/>
                  </a:lnTo>
                  <a:lnTo>
                    <a:pt x="283" y="359"/>
                  </a:lnTo>
                  <a:lnTo>
                    <a:pt x="276" y="360"/>
                  </a:lnTo>
                  <a:lnTo>
                    <a:pt x="270" y="362"/>
                  </a:lnTo>
                  <a:lnTo>
                    <a:pt x="264" y="363"/>
                  </a:lnTo>
                  <a:lnTo>
                    <a:pt x="257" y="365"/>
                  </a:lnTo>
                  <a:lnTo>
                    <a:pt x="251" y="366"/>
                  </a:lnTo>
                  <a:lnTo>
                    <a:pt x="245" y="367"/>
                  </a:lnTo>
                  <a:lnTo>
                    <a:pt x="232" y="369"/>
                  </a:lnTo>
                  <a:lnTo>
                    <a:pt x="219" y="372"/>
                  </a:lnTo>
                  <a:lnTo>
                    <a:pt x="214" y="375"/>
                  </a:lnTo>
                  <a:lnTo>
                    <a:pt x="208" y="377"/>
                  </a:lnTo>
                  <a:lnTo>
                    <a:pt x="203" y="379"/>
                  </a:lnTo>
                  <a:lnTo>
                    <a:pt x="198" y="381"/>
                  </a:lnTo>
                  <a:lnTo>
                    <a:pt x="193" y="383"/>
                  </a:lnTo>
                  <a:lnTo>
                    <a:pt x="187" y="385"/>
                  </a:lnTo>
                  <a:lnTo>
                    <a:pt x="182" y="386"/>
                  </a:lnTo>
                  <a:lnTo>
                    <a:pt x="177" y="387"/>
                  </a:lnTo>
                  <a:lnTo>
                    <a:pt x="172" y="388"/>
                  </a:lnTo>
                  <a:lnTo>
                    <a:pt x="166" y="388"/>
                  </a:lnTo>
                  <a:lnTo>
                    <a:pt x="161" y="389"/>
                  </a:lnTo>
                  <a:lnTo>
                    <a:pt x="156" y="389"/>
                  </a:lnTo>
                  <a:lnTo>
                    <a:pt x="151" y="389"/>
                  </a:lnTo>
                  <a:lnTo>
                    <a:pt x="146" y="389"/>
                  </a:lnTo>
                  <a:lnTo>
                    <a:pt x="141" y="388"/>
                  </a:lnTo>
                  <a:lnTo>
                    <a:pt x="136" y="388"/>
                  </a:lnTo>
                  <a:lnTo>
                    <a:pt x="131" y="388"/>
                  </a:lnTo>
                  <a:lnTo>
                    <a:pt x="126" y="387"/>
                  </a:lnTo>
                  <a:lnTo>
                    <a:pt x="122" y="386"/>
                  </a:lnTo>
                  <a:lnTo>
                    <a:pt x="117" y="385"/>
                  </a:lnTo>
                  <a:lnTo>
                    <a:pt x="113" y="384"/>
                  </a:lnTo>
                  <a:lnTo>
                    <a:pt x="109" y="383"/>
                  </a:lnTo>
                  <a:lnTo>
                    <a:pt x="104" y="382"/>
                  </a:lnTo>
                  <a:lnTo>
                    <a:pt x="101" y="381"/>
                  </a:lnTo>
                  <a:lnTo>
                    <a:pt x="97" y="380"/>
                  </a:lnTo>
                  <a:lnTo>
                    <a:pt x="93" y="379"/>
                  </a:lnTo>
                  <a:lnTo>
                    <a:pt x="90" y="378"/>
                  </a:lnTo>
                  <a:lnTo>
                    <a:pt x="86" y="377"/>
                  </a:lnTo>
                  <a:lnTo>
                    <a:pt x="80" y="375"/>
                  </a:lnTo>
                  <a:lnTo>
                    <a:pt x="76" y="373"/>
                  </a:lnTo>
                  <a:lnTo>
                    <a:pt x="66" y="371"/>
                  </a:lnTo>
                  <a:lnTo>
                    <a:pt x="56" y="369"/>
                  </a:lnTo>
                  <a:lnTo>
                    <a:pt x="46" y="367"/>
                  </a:lnTo>
                  <a:lnTo>
                    <a:pt x="37" y="365"/>
                  </a:lnTo>
                  <a:lnTo>
                    <a:pt x="32" y="363"/>
                  </a:lnTo>
                  <a:lnTo>
                    <a:pt x="27" y="362"/>
                  </a:lnTo>
                  <a:lnTo>
                    <a:pt x="23" y="361"/>
                  </a:lnTo>
                  <a:lnTo>
                    <a:pt x="18" y="360"/>
                  </a:lnTo>
                  <a:lnTo>
                    <a:pt x="14" y="358"/>
                  </a:lnTo>
                  <a:lnTo>
                    <a:pt x="9" y="357"/>
                  </a:lnTo>
                  <a:lnTo>
                    <a:pt x="5" y="355"/>
                  </a:lnTo>
                  <a:lnTo>
                    <a:pt x="0" y="354"/>
                  </a:lnTo>
                  <a:lnTo>
                    <a:pt x="6" y="356"/>
                  </a:lnTo>
                  <a:lnTo>
                    <a:pt x="11" y="359"/>
                  </a:lnTo>
                  <a:lnTo>
                    <a:pt x="17" y="361"/>
                  </a:lnTo>
                  <a:lnTo>
                    <a:pt x="23" y="363"/>
                  </a:lnTo>
                  <a:lnTo>
                    <a:pt x="29" y="365"/>
                  </a:lnTo>
                  <a:lnTo>
                    <a:pt x="35" y="367"/>
                  </a:lnTo>
                  <a:lnTo>
                    <a:pt x="41" y="369"/>
                  </a:lnTo>
                  <a:lnTo>
                    <a:pt x="47" y="371"/>
                  </a:lnTo>
                  <a:lnTo>
                    <a:pt x="53" y="373"/>
                  </a:lnTo>
                  <a:lnTo>
                    <a:pt x="60" y="374"/>
                  </a:lnTo>
                  <a:lnTo>
                    <a:pt x="66" y="376"/>
                  </a:lnTo>
                  <a:lnTo>
                    <a:pt x="73" y="377"/>
                  </a:lnTo>
                  <a:lnTo>
                    <a:pt x="79" y="379"/>
                  </a:lnTo>
                  <a:lnTo>
                    <a:pt x="86" y="380"/>
                  </a:lnTo>
                  <a:lnTo>
                    <a:pt x="92" y="381"/>
                  </a:lnTo>
                  <a:lnTo>
                    <a:pt x="99" y="382"/>
                  </a:lnTo>
                  <a:lnTo>
                    <a:pt x="104" y="384"/>
                  </a:lnTo>
                  <a:lnTo>
                    <a:pt x="110" y="386"/>
                  </a:lnTo>
                  <a:lnTo>
                    <a:pt x="113" y="388"/>
                  </a:lnTo>
                  <a:lnTo>
                    <a:pt x="117" y="389"/>
                  </a:lnTo>
                  <a:lnTo>
                    <a:pt x="120" y="390"/>
                  </a:lnTo>
                  <a:lnTo>
                    <a:pt x="124" y="391"/>
                  </a:lnTo>
                  <a:lnTo>
                    <a:pt x="128" y="392"/>
                  </a:lnTo>
                  <a:lnTo>
                    <a:pt x="132" y="393"/>
                  </a:lnTo>
                  <a:lnTo>
                    <a:pt x="136" y="394"/>
                  </a:lnTo>
                  <a:lnTo>
                    <a:pt x="141" y="395"/>
                  </a:lnTo>
                  <a:lnTo>
                    <a:pt x="145" y="396"/>
                  </a:lnTo>
                  <a:lnTo>
                    <a:pt x="150" y="397"/>
                  </a:lnTo>
                  <a:lnTo>
                    <a:pt x="154" y="397"/>
                  </a:lnTo>
                  <a:lnTo>
                    <a:pt x="159" y="398"/>
                  </a:lnTo>
                  <a:lnTo>
                    <a:pt x="164" y="398"/>
                  </a:lnTo>
                  <a:lnTo>
                    <a:pt x="169" y="398"/>
                  </a:lnTo>
                  <a:lnTo>
                    <a:pt x="174" y="399"/>
                  </a:lnTo>
                  <a:lnTo>
                    <a:pt x="179" y="399"/>
                  </a:lnTo>
                  <a:lnTo>
                    <a:pt x="184" y="398"/>
                  </a:lnTo>
                  <a:lnTo>
                    <a:pt x="190" y="398"/>
                  </a:lnTo>
                  <a:lnTo>
                    <a:pt x="195" y="397"/>
                  </a:lnTo>
                  <a:lnTo>
                    <a:pt x="200" y="397"/>
                  </a:lnTo>
                  <a:lnTo>
                    <a:pt x="206" y="396"/>
                  </a:lnTo>
                  <a:lnTo>
                    <a:pt x="211" y="394"/>
                  </a:lnTo>
                  <a:lnTo>
                    <a:pt x="216" y="393"/>
                  </a:lnTo>
                  <a:lnTo>
                    <a:pt x="222" y="391"/>
                  </a:lnTo>
                  <a:lnTo>
                    <a:pt x="227" y="389"/>
                  </a:lnTo>
                  <a:lnTo>
                    <a:pt x="232" y="387"/>
                  </a:lnTo>
                  <a:lnTo>
                    <a:pt x="237" y="384"/>
                  </a:lnTo>
                  <a:lnTo>
                    <a:pt x="242" y="381"/>
                  </a:lnTo>
                  <a:lnTo>
                    <a:pt x="255" y="379"/>
                  </a:lnTo>
                  <a:lnTo>
                    <a:pt x="268" y="377"/>
                  </a:lnTo>
                  <a:lnTo>
                    <a:pt x="274" y="376"/>
                  </a:lnTo>
                  <a:lnTo>
                    <a:pt x="281" y="374"/>
                  </a:lnTo>
                  <a:lnTo>
                    <a:pt x="287" y="373"/>
                  </a:lnTo>
                  <a:lnTo>
                    <a:pt x="294" y="371"/>
                  </a:lnTo>
                  <a:lnTo>
                    <a:pt x="300" y="370"/>
                  </a:lnTo>
                  <a:lnTo>
                    <a:pt x="306" y="368"/>
                  </a:lnTo>
                  <a:lnTo>
                    <a:pt x="312" y="367"/>
                  </a:lnTo>
                  <a:lnTo>
                    <a:pt x="319" y="365"/>
                  </a:lnTo>
                  <a:lnTo>
                    <a:pt x="325" y="363"/>
                  </a:lnTo>
                  <a:lnTo>
                    <a:pt x="331" y="361"/>
                  </a:lnTo>
                  <a:lnTo>
                    <a:pt x="337" y="359"/>
                  </a:lnTo>
                  <a:lnTo>
                    <a:pt x="342" y="357"/>
                  </a:lnTo>
                  <a:lnTo>
                    <a:pt x="348" y="355"/>
                  </a:lnTo>
                  <a:lnTo>
                    <a:pt x="354" y="353"/>
                  </a:lnTo>
                  <a:lnTo>
                    <a:pt x="359" y="350"/>
                  </a:lnTo>
                  <a:lnTo>
                    <a:pt x="365" y="348"/>
                  </a:lnTo>
                  <a:lnTo>
                    <a:pt x="370" y="345"/>
                  </a:lnTo>
                  <a:lnTo>
                    <a:pt x="375" y="342"/>
                  </a:lnTo>
                  <a:lnTo>
                    <a:pt x="380" y="339"/>
                  </a:lnTo>
                  <a:lnTo>
                    <a:pt x="385" y="336"/>
                  </a:lnTo>
                  <a:lnTo>
                    <a:pt x="390" y="333"/>
                  </a:lnTo>
                  <a:lnTo>
                    <a:pt x="395" y="329"/>
                  </a:lnTo>
                  <a:lnTo>
                    <a:pt x="399" y="326"/>
                  </a:lnTo>
                  <a:lnTo>
                    <a:pt x="403" y="322"/>
                  </a:lnTo>
                  <a:lnTo>
                    <a:pt x="408" y="318"/>
                  </a:lnTo>
                  <a:lnTo>
                    <a:pt x="412" y="314"/>
                  </a:lnTo>
                  <a:lnTo>
                    <a:pt x="415" y="310"/>
                  </a:lnTo>
                  <a:lnTo>
                    <a:pt x="419" y="305"/>
                  </a:lnTo>
                  <a:lnTo>
                    <a:pt x="423" y="299"/>
                  </a:lnTo>
                  <a:lnTo>
                    <a:pt x="427" y="293"/>
                  </a:lnTo>
                  <a:lnTo>
                    <a:pt x="431" y="287"/>
                  </a:lnTo>
                  <a:lnTo>
                    <a:pt x="434" y="281"/>
                  </a:lnTo>
                  <a:lnTo>
                    <a:pt x="437" y="274"/>
                  </a:lnTo>
                  <a:lnTo>
                    <a:pt x="439" y="268"/>
                  </a:lnTo>
                  <a:lnTo>
                    <a:pt x="441" y="261"/>
                  </a:lnTo>
                  <a:lnTo>
                    <a:pt x="443" y="255"/>
                  </a:lnTo>
                  <a:lnTo>
                    <a:pt x="444" y="248"/>
                  </a:lnTo>
                  <a:lnTo>
                    <a:pt x="445" y="241"/>
                  </a:lnTo>
                  <a:lnTo>
                    <a:pt x="446" y="235"/>
                  </a:lnTo>
                  <a:lnTo>
                    <a:pt x="446" y="228"/>
                  </a:lnTo>
                  <a:lnTo>
                    <a:pt x="446" y="221"/>
                  </a:lnTo>
                  <a:lnTo>
                    <a:pt x="446" y="214"/>
                  </a:lnTo>
                  <a:lnTo>
                    <a:pt x="445" y="208"/>
                  </a:lnTo>
                  <a:lnTo>
                    <a:pt x="444" y="201"/>
                  </a:lnTo>
                  <a:lnTo>
                    <a:pt x="443" y="194"/>
                  </a:lnTo>
                  <a:lnTo>
                    <a:pt x="442" y="187"/>
                  </a:lnTo>
                  <a:lnTo>
                    <a:pt x="441" y="181"/>
                  </a:lnTo>
                  <a:lnTo>
                    <a:pt x="439" y="174"/>
                  </a:lnTo>
                  <a:lnTo>
                    <a:pt x="437" y="167"/>
                  </a:lnTo>
                  <a:lnTo>
                    <a:pt x="435" y="160"/>
                  </a:lnTo>
                  <a:lnTo>
                    <a:pt x="433" y="154"/>
                  </a:lnTo>
                  <a:lnTo>
                    <a:pt x="430" y="147"/>
                  </a:lnTo>
                  <a:lnTo>
                    <a:pt x="428" y="140"/>
                  </a:lnTo>
                  <a:lnTo>
                    <a:pt x="426" y="134"/>
                  </a:lnTo>
                  <a:lnTo>
                    <a:pt x="423" y="127"/>
                  </a:lnTo>
                  <a:lnTo>
                    <a:pt x="420" y="121"/>
                  </a:lnTo>
                  <a:lnTo>
                    <a:pt x="415" y="108"/>
                  </a:lnTo>
                  <a:lnTo>
                    <a:pt x="409" y="95"/>
                  </a:lnTo>
                  <a:close/>
                </a:path>
              </a:pathLst>
            </a:custGeom>
            <a:solidFill>
              <a:srgbClr val="E4AC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133"/>
            <p:cNvSpPr>
              <a:spLocks/>
            </p:cNvSpPr>
            <p:nvPr/>
          </p:nvSpPr>
          <p:spPr bwMode="auto">
            <a:xfrm>
              <a:off x="2994026" y="3300413"/>
              <a:ext cx="169863" cy="1412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" y="20"/>
                </a:cxn>
                <a:cxn ang="0">
                  <a:pos x="7" y="16"/>
                </a:cxn>
                <a:cxn ang="0">
                  <a:pos x="10" y="14"/>
                </a:cxn>
                <a:cxn ang="0">
                  <a:pos x="15" y="12"/>
                </a:cxn>
                <a:cxn ang="0">
                  <a:pos x="18" y="10"/>
                </a:cxn>
                <a:cxn ang="0">
                  <a:pos x="20" y="9"/>
                </a:cxn>
                <a:cxn ang="0">
                  <a:pos x="23" y="8"/>
                </a:cxn>
                <a:cxn ang="0">
                  <a:pos x="26" y="6"/>
                </a:cxn>
                <a:cxn ang="0">
                  <a:pos x="29" y="5"/>
                </a:cxn>
                <a:cxn ang="0">
                  <a:pos x="32" y="4"/>
                </a:cxn>
                <a:cxn ang="0">
                  <a:pos x="36" y="3"/>
                </a:cxn>
                <a:cxn ang="0">
                  <a:pos x="39" y="2"/>
                </a:cxn>
                <a:cxn ang="0">
                  <a:pos x="43" y="2"/>
                </a:cxn>
                <a:cxn ang="0">
                  <a:pos x="46" y="1"/>
                </a:cxn>
                <a:cxn ang="0">
                  <a:pos x="50" y="0"/>
                </a:cxn>
                <a:cxn ang="0">
                  <a:pos x="54" y="0"/>
                </a:cxn>
                <a:cxn ang="0">
                  <a:pos x="58" y="0"/>
                </a:cxn>
                <a:cxn ang="0">
                  <a:pos x="62" y="0"/>
                </a:cxn>
                <a:cxn ang="0">
                  <a:pos x="66" y="0"/>
                </a:cxn>
                <a:cxn ang="0">
                  <a:pos x="71" y="1"/>
                </a:cxn>
                <a:cxn ang="0">
                  <a:pos x="75" y="1"/>
                </a:cxn>
                <a:cxn ang="0">
                  <a:pos x="79" y="2"/>
                </a:cxn>
                <a:cxn ang="0">
                  <a:pos x="84" y="4"/>
                </a:cxn>
                <a:cxn ang="0">
                  <a:pos x="88" y="5"/>
                </a:cxn>
                <a:cxn ang="0">
                  <a:pos x="93" y="7"/>
                </a:cxn>
                <a:cxn ang="0">
                  <a:pos x="96" y="10"/>
                </a:cxn>
                <a:cxn ang="0">
                  <a:pos x="99" y="12"/>
                </a:cxn>
                <a:cxn ang="0">
                  <a:pos x="102" y="15"/>
                </a:cxn>
                <a:cxn ang="0">
                  <a:pos x="104" y="19"/>
                </a:cxn>
                <a:cxn ang="0">
                  <a:pos x="105" y="23"/>
                </a:cxn>
                <a:cxn ang="0">
                  <a:pos x="106" y="27"/>
                </a:cxn>
                <a:cxn ang="0">
                  <a:pos x="107" y="31"/>
                </a:cxn>
                <a:cxn ang="0">
                  <a:pos x="106" y="35"/>
                </a:cxn>
                <a:cxn ang="0">
                  <a:pos x="106" y="39"/>
                </a:cxn>
                <a:cxn ang="0">
                  <a:pos x="105" y="44"/>
                </a:cxn>
                <a:cxn ang="0">
                  <a:pos x="104" y="48"/>
                </a:cxn>
                <a:cxn ang="0">
                  <a:pos x="102" y="52"/>
                </a:cxn>
                <a:cxn ang="0">
                  <a:pos x="100" y="57"/>
                </a:cxn>
                <a:cxn ang="0">
                  <a:pos x="97" y="61"/>
                </a:cxn>
                <a:cxn ang="0">
                  <a:pos x="95" y="65"/>
                </a:cxn>
                <a:cxn ang="0">
                  <a:pos x="92" y="69"/>
                </a:cxn>
                <a:cxn ang="0">
                  <a:pos x="88" y="73"/>
                </a:cxn>
                <a:cxn ang="0">
                  <a:pos x="84" y="76"/>
                </a:cxn>
                <a:cxn ang="0">
                  <a:pos x="81" y="79"/>
                </a:cxn>
                <a:cxn ang="0">
                  <a:pos x="76" y="82"/>
                </a:cxn>
                <a:cxn ang="0">
                  <a:pos x="72" y="84"/>
                </a:cxn>
                <a:cxn ang="0">
                  <a:pos x="67" y="86"/>
                </a:cxn>
                <a:cxn ang="0">
                  <a:pos x="62" y="88"/>
                </a:cxn>
                <a:cxn ang="0">
                  <a:pos x="57" y="88"/>
                </a:cxn>
                <a:cxn ang="0">
                  <a:pos x="52" y="89"/>
                </a:cxn>
                <a:cxn ang="0">
                  <a:pos x="47" y="88"/>
                </a:cxn>
                <a:cxn ang="0">
                  <a:pos x="41" y="88"/>
                </a:cxn>
                <a:cxn ang="0">
                  <a:pos x="36" y="86"/>
                </a:cxn>
                <a:cxn ang="0">
                  <a:pos x="30" y="83"/>
                </a:cxn>
                <a:cxn ang="0">
                  <a:pos x="24" y="80"/>
                </a:cxn>
                <a:cxn ang="0">
                  <a:pos x="18" y="76"/>
                </a:cxn>
                <a:cxn ang="0">
                  <a:pos x="0" y="21"/>
                </a:cxn>
              </a:cxnLst>
              <a:rect l="0" t="0" r="r" b="b"/>
              <a:pathLst>
                <a:path w="107" h="89">
                  <a:moveTo>
                    <a:pt x="0" y="21"/>
                  </a:moveTo>
                  <a:lnTo>
                    <a:pt x="2" y="20"/>
                  </a:lnTo>
                  <a:lnTo>
                    <a:pt x="7" y="16"/>
                  </a:lnTo>
                  <a:lnTo>
                    <a:pt x="10" y="14"/>
                  </a:lnTo>
                  <a:lnTo>
                    <a:pt x="15" y="12"/>
                  </a:lnTo>
                  <a:lnTo>
                    <a:pt x="18" y="10"/>
                  </a:lnTo>
                  <a:lnTo>
                    <a:pt x="20" y="9"/>
                  </a:lnTo>
                  <a:lnTo>
                    <a:pt x="23" y="8"/>
                  </a:lnTo>
                  <a:lnTo>
                    <a:pt x="26" y="6"/>
                  </a:lnTo>
                  <a:lnTo>
                    <a:pt x="29" y="5"/>
                  </a:lnTo>
                  <a:lnTo>
                    <a:pt x="32" y="4"/>
                  </a:lnTo>
                  <a:lnTo>
                    <a:pt x="36" y="3"/>
                  </a:lnTo>
                  <a:lnTo>
                    <a:pt x="39" y="2"/>
                  </a:lnTo>
                  <a:lnTo>
                    <a:pt x="43" y="2"/>
                  </a:lnTo>
                  <a:lnTo>
                    <a:pt x="46" y="1"/>
                  </a:lnTo>
                  <a:lnTo>
                    <a:pt x="50" y="0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2" y="0"/>
                  </a:lnTo>
                  <a:lnTo>
                    <a:pt x="66" y="0"/>
                  </a:lnTo>
                  <a:lnTo>
                    <a:pt x="71" y="1"/>
                  </a:lnTo>
                  <a:lnTo>
                    <a:pt x="75" y="1"/>
                  </a:lnTo>
                  <a:lnTo>
                    <a:pt x="79" y="2"/>
                  </a:lnTo>
                  <a:lnTo>
                    <a:pt x="84" y="4"/>
                  </a:lnTo>
                  <a:lnTo>
                    <a:pt x="88" y="5"/>
                  </a:lnTo>
                  <a:lnTo>
                    <a:pt x="93" y="7"/>
                  </a:lnTo>
                  <a:lnTo>
                    <a:pt x="96" y="10"/>
                  </a:lnTo>
                  <a:lnTo>
                    <a:pt x="99" y="12"/>
                  </a:lnTo>
                  <a:lnTo>
                    <a:pt x="102" y="15"/>
                  </a:lnTo>
                  <a:lnTo>
                    <a:pt x="104" y="19"/>
                  </a:lnTo>
                  <a:lnTo>
                    <a:pt x="105" y="23"/>
                  </a:lnTo>
                  <a:lnTo>
                    <a:pt x="106" y="27"/>
                  </a:lnTo>
                  <a:lnTo>
                    <a:pt x="107" y="31"/>
                  </a:lnTo>
                  <a:lnTo>
                    <a:pt x="106" y="35"/>
                  </a:lnTo>
                  <a:lnTo>
                    <a:pt x="106" y="39"/>
                  </a:lnTo>
                  <a:lnTo>
                    <a:pt x="105" y="44"/>
                  </a:lnTo>
                  <a:lnTo>
                    <a:pt x="104" y="48"/>
                  </a:lnTo>
                  <a:lnTo>
                    <a:pt x="102" y="52"/>
                  </a:lnTo>
                  <a:lnTo>
                    <a:pt x="100" y="57"/>
                  </a:lnTo>
                  <a:lnTo>
                    <a:pt x="97" y="61"/>
                  </a:lnTo>
                  <a:lnTo>
                    <a:pt x="95" y="65"/>
                  </a:lnTo>
                  <a:lnTo>
                    <a:pt x="92" y="69"/>
                  </a:lnTo>
                  <a:lnTo>
                    <a:pt x="88" y="73"/>
                  </a:lnTo>
                  <a:lnTo>
                    <a:pt x="84" y="76"/>
                  </a:lnTo>
                  <a:lnTo>
                    <a:pt x="81" y="79"/>
                  </a:lnTo>
                  <a:lnTo>
                    <a:pt x="76" y="82"/>
                  </a:lnTo>
                  <a:lnTo>
                    <a:pt x="72" y="84"/>
                  </a:lnTo>
                  <a:lnTo>
                    <a:pt x="67" y="86"/>
                  </a:lnTo>
                  <a:lnTo>
                    <a:pt x="62" y="88"/>
                  </a:lnTo>
                  <a:lnTo>
                    <a:pt x="57" y="88"/>
                  </a:lnTo>
                  <a:lnTo>
                    <a:pt x="52" y="89"/>
                  </a:lnTo>
                  <a:lnTo>
                    <a:pt x="47" y="88"/>
                  </a:lnTo>
                  <a:lnTo>
                    <a:pt x="41" y="88"/>
                  </a:lnTo>
                  <a:lnTo>
                    <a:pt x="36" y="86"/>
                  </a:lnTo>
                  <a:lnTo>
                    <a:pt x="30" y="83"/>
                  </a:lnTo>
                  <a:lnTo>
                    <a:pt x="24" y="80"/>
                  </a:lnTo>
                  <a:lnTo>
                    <a:pt x="18" y="76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EAC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134"/>
            <p:cNvSpPr>
              <a:spLocks/>
            </p:cNvSpPr>
            <p:nvPr/>
          </p:nvSpPr>
          <p:spPr bwMode="auto">
            <a:xfrm>
              <a:off x="3021013" y="3333751"/>
              <a:ext cx="141288" cy="107950"/>
            </a:xfrm>
            <a:custGeom>
              <a:avLst/>
              <a:gdLst/>
              <a:ahLst/>
              <a:cxnLst>
                <a:cxn ang="0">
                  <a:pos x="86" y="4"/>
                </a:cxn>
                <a:cxn ang="0">
                  <a:pos x="83" y="12"/>
                </a:cxn>
                <a:cxn ang="0">
                  <a:pos x="79" y="20"/>
                </a:cxn>
                <a:cxn ang="0">
                  <a:pos x="74" y="25"/>
                </a:cxn>
                <a:cxn ang="0">
                  <a:pos x="71" y="28"/>
                </a:cxn>
                <a:cxn ang="0">
                  <a:pos x="68" y="31"/>
                </a:cxn>
                <a:cxn ang="0">
                  <a:pos x="65" y="34"/>
                </a:cxn>
                <a:cxn ang="0">
                  <a:pos x="61" y="36"/>
                </a:cxn>
                <a:cxn ang="0">
                  <a:pos x="57" y="39"/>
                </a:cxn>
                <a:cxn ang="0">
                  <a:pos x="53" y="41"/>
                </a:cxn>
                <a:cxn ang="0">
                  <a:pos x="49" y="42"/>
                </a:cxn>
                <a:cxn ang="0">
                  <a:pos x="45" y="43"/>
                </a:cxn>
                <a:cxn ang="0">
                  <a:pos x="40" y="44"/>
                </a:cxn>
                <a:cxn ang="0">
                  <a:pos x="33" y="46"/>
                </a:cxn>
                <a:cxn ang="0">
                  <a:pos x="24" y="49"/>
                </a:cxn>
                <a:cxn ang="0">
                  <a:pos x="15" y="50"/>
                </a:cxn>
                <a:cxn ang="0">
                  <a:pos x="5" y="52"/>
                </a:cxn>
                <a:cxn ang="0">
                  <a:pos x="1" y="55"/>
                </a:cxn>
                <a:cxn ang="0">
                  <a:pos x="11" y="61"/>
                </a:cxn>
                <a:cxn ang="0">
                  <a:pos x="20" y="65"/>
                </a:cxn>
                <a:cxn ang="0">
                  <a:pos x="29" y="67"/>
                </a:cxn>
                <a:cxn ang="0">
                  <a:pos x="38" y="68"/>
                </a:cxn>
                <a:cxn ang="0">
                  <a:pos x="46" y="66"/>
                </a:cxn>
                <a:cxn ang="0">
                  <a:pos x="54" y="64"/>
                </a:cxn>
                <a:cxn ang="0">
                  <a:pos x="61" y="60"/>
                </a:cxn>
                <a:cxn ang="0">
                  <a:pos x="68" y="55"/>
                </a:cxn>
                <a:cxn ang="0">
                  <a:pos x="74" y="49"/>
                </a:cxn>
                <a:cxn ang="0">
                  <a:pos x="79" y="42"/>
                </a:cxn>
                <a:cxn ang="0">
                  <a:pos x="83" y="36"/>
                </a:cxn>
                <a:cxn ang="0">
                  <a:pos x="86" y="28"/>
                </a:cxn>
                <a:cxn ang="0">
                  <a:pos x="88" y="21"/>
                </a:cxn>
                <a:cxn ang="0">
                  <a:pos x="89" y="14"/>
                </a:cxn>
                <a:cxn ang="0">
                  <a:pos x="89" y="7"/>
                </a:cxn>
                <a:cxn ang="0">
                  <a:pos x="88" y="0"/>
                </a:cxn>
              </a:cxnLst>
              <a:rect l="0" t="0" r="r" b="b"/>
              <a:pathLst>
                <a:path w="89" h="68">
                  <a:moveTo>
                    <a:pt x="88" y="0"/>
                  </a:moveTo>
                  <a:lnTo>
                    <a:pt x="86" y="4"/>
                  </a:lnTo>
                  <a:lnTo>
                    <a:pt x="85" y="8"/>
                  </a:lnTo>
                  <a:lnTo>
                    <a:pt x="83" y="12"/>
                  </a:lnTo>
                  <a:lnTo>
                    <a:pt x="81" y="16"/>
                  </a:lnTo>
                  <a:lnTo>
                    <a:pt x="79" y="20"/>
                  </a:lnTo>
                  <a:lnTo>
                    <a:pt x="76" y="23"/>
                  </a:lnTo>
                  <a:lnTo>
                    <a:pt x="74" y="25"/>
                  </a:lnTo>
                  <a:lnTo>
                    <a:pt x="73" y="27"/>
                  </a:lnTo>
                  <a:lnTo>
                    <a:pt x="71" y="28"/>
                  </a:lnTo>
                  <a:lnTo>
                    <a:pt x="70" y="30"/>
                  </a:lnTo>
                  <a:lnTo>
                    <a:pt x="68" y="31"/>
                  </a:lnTo>
                  <a:lnTo>
                    <a:pt x="66" y="33"/>
                  </a:lnTo>
                  <a:lnTo>
                    <a:pt x="65" y="34"/>
                  </a:lnTo>
                  <a:lnTo>
                    <a:pt x="63" y="35"/>
                  </a:lnTo>
                  <a:lnTo>
                    <a:pt x="61" y="36"/>
                  </a:lnTo>
                  <a:lnTo>
                    <a:pt x="59" y="38"/>
                  </a:lnTo>
                  <a:lnTo>
                    <a:pt x="57" y="39"/>
                  </a:lnTo>
                  <a:lnTo>
                    <a:pt x="55" y="40"/>
                  </a:lnTo>
                  <a:lnTo>
                    <a:pt x="53" y="41"/>
                  </a:lnTo>
                  <a:lnTo>
                    <a:pt x="51" y="42"/>
                  </a:lnTo>
                  <a:lnTo>
                    <a:pt x="49" y="42"/>
                  </a:lnTo>
                  <a:lnTo>
                    <a:pt x="47" y="43"/>
                  </a:lnTo>
                  <a:lnTo>
                    <a:pt x="45" y="43"/>
                  </a:lnTo>
                  <a:lnTo>
                    <a:pt x="42" y="44"/>
                  </a:lnTo>
                  <a:lnTo>
                    <a:pt x="40" y="44"/>
                  </a:lnTo>
                  <a:lnTo>
                    <a:pt x="38" y="44"/>
                  </a:lnTo>
                  <a:lnTo>
                    <a:pt x="33" y="46"/>
                  </a:lnTo>
                  <a:lnTo>
                    <a:pt x="29" y="47"/>
                  </a:lnTo>
                  <a:lnTo>
                    <a:pt x="24" y="49"/>
                  </a:lnTo>
                  <a:lnTo>
                    <a:pt x="20" y="50"/>
                  </a:lnTo>
                  <a:lnTo>
                    <a:pt x="15" y="50"/>
                  </a:lnTo>
                  <a:lnTo>
                    <a:pt x="10" y="51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1" y="55"/>
                  </a:lnTo>
                  <a:lnTo>
                    <a:pt x="6" y="59"/>
                  </a:lnTo>
                  <a:lnTo>
                    <a:pt x="11" y="61"/>
                  </a:lnTo>
                  <a:lnTo>
                    <a:pt x="16" y="64"/>
                  </a:lnTo>
                  <a:lnTo>
                    <a:pt x="20" y="65"/>
                  </a:lnTo>
                  <a:lnTo>
                    <a:pt x="25" y="67"/>
                  </a:lnTo>
                  <a:lnTo>
                    <a:pt x="29" y="67"/>
                  </a:lnTo>
                  <a:lnTo>
                    <a:pt x="34" y="68"/>
                  </a:lnTo>
                  <a:lnTo>
                    <a:pt x="38" y="68"/>
                  </a:lnTo>
                  <a:lnTo>
                    <a:pt x="42" y="67"/>
                  </a:lnTo>
                  <a:lnTo>
                    <a:pt x="46" y="66"/>
                  </a:lnTo>
                  <a:lnTo>
                    <a:pt x="50" y="65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61" y="60"/>
                  </a:lnTo>
                  <a:lnTo>
                    <a:pt x="65" y="57"/>
                  </a:lnTo>
                  <a:lnTo>
                    <a:pt x="68" y="55"/>
                  </a:lnTo>
                  <a:lnTo>
                    <a:pt x="71" y="52"/>
                  </a:lnTo>
                  <a:lnTo>
                    <a:pt x="74" y="49"/>
                  </a:lnTo>
                  <a:lnTo>
                    <a:pt x="76" y="46"/>
                  </a:lnTo>
                  <a:lnTo>
                    <a:pt x="79" y="42"/>
                  </a:lnTo>
                  <a:lnTo>
                    <a:pt x="81" y="39"/>
                  </a:lnTo>
                  <a:lnTo>
                    <a:pt x="83" y="36"/>
                  </a:lnTo>
                  <a:lnTo>
                    <a:pt x="85" y="32"/>
                  </a:lnTo>
                  <a:lnTo>
                    <a:pt x="86" y="28"/>
                  </a:lnTo>
                  <a:lnTo>
                    <a:pt x="88" y="25"/>
                  </a:lnTo>
                  <a:lnTo>
                    <a:pt x="88" y="21"/>
                  </a:lnTo>
                  <a:lnTo>
                    <a:pt x="89" y="17"/>
                  </a:lnTo>
                  <a:lnTo>
                    <a:pt x="89" y="14"/>
                  </a:lnTo>
                  <a:lnTo>
                    <a:pt x="89" y="10"/>
                  </a:lnTo>
                  <a:lnTo>
                    <a:pt x="89" y="7"/>
                  </a:lnTo>
                  <a:lnTo>
                    <a:pt x="89" y="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E4AC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135"/>
            <p:cNvSpPr>
              <a:spLocks/>
            </p:cNvSpPr>
            <p:nvPr/>
          </p:nvSpPr>
          <p:spPr bwMode="auto">
            <a:xfrm>
              <a:off x="3013076" y="3336926"/>
              <a:ext cx="123825" cy="3810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1" y="14"/>
                </a:cxn>
                <a:cxn ang="0">
                  <a:pos x="3" y="12"/>
                </a:cxn>
                <a:cxn ang="0">
                  <a:pos x="7" y="10"/>
                </a:cxn>
                <a:cxn ang="0">
                  <a:pos x="11" y="7"/>
                </a:cxn>
                <a:cxn ang="0">
                  <a:pos x="17" y="5"/>
                </a:cxn>
                <a:cxn ang="0">
                  <a:pos x="23" y="4"/>
                </a:cxn>
                <a:cxn ang="0">
                  <a:pos x="29" y="2"/>
                </a:cxn>
                <a:cxn ang="0">
                  <a:pos x="36" y="1"/>
                </a:cxn>
                <a:cxn ang="0">
                  <a:pos x="43" y="0"/>
                </a:cxn>
                <a:cxn ang="0">
                  <a:pos x="50" y="0"/>
                </a:cxn>
                <a:cxn ang="0">
                  <a:pos x="57" y="1"/>
                </a:cxn>
                <a:cxn ang="0">
                  <a:pos x="63" y="3"/>
                </a:cxn>
                <a:cxn ang="0">
                  <a:pos x="68" y="6"/>
                </a:cxn>
                <a:cxn ang="0">
                  <a:pos x="73" y="10"/>
                </a:cxn>
                <a:cxn ang="0">
                  <a:pos x="76" y="15"/>
                </a:cxn>
                <a:cxn ang="0">
                  <a:pos x="74" y="15"/>
                </a:cxn>
                <a:cxn ang="0">
                  <a:pos x="69" y="12"/>
                </a:cxn>
                <a:cxn ang="0">
                  <a:pos x="65" y="11"/>
                </a:cxn>
                <a:cxn ang="0">
                  <a:pos x="61" y="9"/>
                </a:cxn>
                <a:cxn ang="0">
                  <a:pos x="56" y="8"/>
                </a:cxn>
                <a:cxn ang="0">
                  <a:pos x="52" y="7"/>
                </a:cxn>
                <a:cxn ang="0">
                  <a:pos x="47" y="7"/>
                </a:cxn>
                <a:cxn ang="0">
                  <a:pos x="43" y="8"/>
                </a:cxn>
                <a:cxn ang="0">
                  <a:pos x="39" y="9"/>
                </a:cxn>
                <a:cxn ang="0">
                  <a:pos x="33" y="10"/>
                </a:cxn>
                <a:cxn ang="0">
                  <a:pos x="26" y="13"/>
                </a:cxn>
                <a:cxn ang="0">
                  <a:pos x="18" y="15"/>
                </a:cxn>
                <a:cxn ang="0">
                  <a:pos x="12" y="18"/>
                </a:cxn>
                <a:cxn ang="0">
                  <a:pos x="9" y="20"/>
                </a:cxn>
                <a:cxn ang="0">
                  <a:pos x="7" y="21"/>
                </a:cxn>
                <a:cxn ang="0">
                  <a:pos x="6" y="22"/>
                </a:cxn>
                <a:cxn ang="0">
                  <a:pos x="5" y="23"/>
                </a:cxn>
                <a:cxn ang="0">
                  <a:pos x="5" y="23"/>
                </a:cxn>
                <a:cxn ang="0">
                  <a:pos x="1" y="17"/>
                </a:cxn>
              </a:cxnLst>
              <a:rect l="0" t="0" r="r" b="b"/>
              <a:pathLst>
                <a:path w="78" h="24">
                  <a:moveTo>
                    <a:pt x="0" y="16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3" y="12"/>
                  </a:lnTo>
                  <a:lnTo>
                    <a:pt x="5" y="11"/>
                  </a:lnTo>
                  <a:lnTo>
                    <a:pt x="7" y="10"/>
                  </a:lnTo>
                  <a:lnTo>
                    <a:pt x="9" y="8"/>
                  </a:lnTo>
                  <a:lnTo>
                    <a:pt x="11" y="7"/>
                  </a:lnTo>
                  <a:lnTo>
                    <a:pt x="14" y="6"/>
                  </a:lnTo>
                  <a:lnTo>
                    <a:pt x="17" y="5"/>
                  </a:lnTo>
                  <a:lnTo>
                    <a:pt x="20" y="4"/>
                  </a:lnTo>
                  <a:lnTo>
                    <a:pt x="23" y="4"/>
                  </a:lnTo>
                  <a:lnTo>
                    <a:pt x="26" y="3"/>
                  </a:lnTo>
                  <a:lnTo>
                    <a:pt x="29" y="2"/>
                  </a:lnTo>
                  <a:lnTo>
                    <a:pt x="33" y="1"/>
                  </a:lnTo>
                  <a:lnTo>
                    <a:pt x="36" y="1"/>
                  </a:lnTo>
                  <a:lnTo>
                    <a:pt x="40" y="1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4" y="1"/>
                  </a:lnTo>
                  <a:lnTo>
                    <a:pt x="57" y="1"/>
                  </a:lnTo>
                  <a:lnTo>
                    <a:pt x="60" y="2"/>
                  </a:lnTo>
                  <a:lnTo>
                    <a:pt x="63" y="3"/>
                  </a:lnTo>
                  <a:lnTo>
                    <a:pt x="66" y="4"/>
                  </a:lnTo>
                  <a:lnTo>
                    <a:pt x="68" y="6"/>
                  </a:lnTo>
                  <a:lnTo>
                    <a:pt x="71" y="8"/>
                  </a:lnTo>
                  <a:lnTo>
                    <a:pt x="73" y="10"/>
                  </a:lnTo>
                  <a:lnTo>
                    <a:pt x="75" y="12"/>
                  </a:lnTo>
                  <a:lnTo>
                    <a:pt x="76" y="15"/>
                  </a:lnTo>
                  <a:lnTo>
                    <a:pt x="78" y="18"/>
                  </a:lnTo>
                  <a:lnTo>
                    <a:pt x="74" y="15"/>
                  </a:lnTo>
                  <a:lnTo>
                    <a:pt x="70" y="13"/>
                  </a:lnTo>
                  <a:lnTo>
                    <a:pt x="69" y="12"/>
                  </a:lnTo>
                  <a:lnTo>
                    <a:pt x="66" y="11"/>
                  </a:lnTo>
                  <a:lnTo>
                    <a:pt x="65" y="11"/>
                  </a:lnTo>
                  <a:lnTo>
                    <a:pt x="63" y="10"/>
                  </a:lnTo>
                  <a:lnTo>
                    <a:pt x="61" y="9"/>
                  </a:lnTo>
                  <a:lnTo>
                    <a:pt x="59" y="9"/>
                  </a:lnTo>
                  <a:lnTo>
                    <a:pt x="56" y="8"/>
                  </a:lnTo>
                  <a:lnTo>
                    <a:pt x="54" y="8"/>
                  </a:lnTo>
                  <a:lnTo>
                    <a:pt x="52" y="7"/>
                  </a:lnTo>
                  <a:lnTo>
                    <a:pt x="50" y="7"/>
                  </a:lnTo>
                  <a:lnTo>
                    <a:pt x="47" y="7"/>
                  </a:lnTo>
                  <a:lnTo>
                    <a:pt x="45" y="7"/>
                  </a:lnTo>
                  <a:lnTo>
                    <a:pt x="43" y="8"/>
                  </a:lnTo>
                  <a:lnTo>
                    <a:pt x="41" y="8"/>
                  </a:lnTo>
                  <a:lnTo>
                    <a:pt x="39" y="9"/>
                  </a:lnTo>
                  <a:lnTo>
                    <a:pt x="36" y="9"/>
                  </a:lnTo>
                  <a:lnTo>
                    <a:pt x="33" y="10"/>
                  </a:lnTo>
                  <a:lnTo>
                    <a:pt x="29" y="11"/>
                  </a:lnTo>
                  <a:lnTo>
                    <a:pt x="26" y="13"/>
                  </a:lnTo>
                  <a:lnTo>
                    <a:pt x="22" y="14"/>
                  </a:lnTo>
                  <a:lnTo>
                    <a:pt x="18" y="15"/>
                  </a:lnTo>
                  <a:lnTo>
                    <a:pt x="15" y="17"/>
                  </a:lnTo>
                  <a:lnTo>
                    <a:pt x="12" y="18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6" y="22"/>
                  </a:lnTo>
                  <a:lnTo>
                    <a:pt x="6" y="22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6" y="24"/>
                  </a:lnTo>
                  <a:lnTo>
                    <a:pt x="5" y="23"/>
                  </a:lnTo>
                  <a:lnTo>
                    <a:pt x="3" y="20"/>
                  </a:lnTo>
                  <a:lnTo>
                    <a:pt x="1" y="17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2A9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136"/>
            <p:cNvSpPr>
              <a:spLocks/>
            </p:cNvSpPr>
            <p:nvPr/>
          </p:nvSpPr>
          <p:spPr bwMode="auto">
            <a:xfrm>
              <a:off x="3054351" y="3349626"/>
              <a:ext cx="42863" cy="5238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4" y="1"/>
                </a:cxn>
                <a:cxn ang="0">
                  <a:pos x="18" y="4"/>
                </a:cxn>
                <a:cxn ang="0">
                  <a:pos x="20" y="5"/>
                </a:cxn>
                <a:cxn ang="0">
                  <a:pos x="22" y="7"/>
                </a:cxn>
                <a:cxn ang="0">
                  <a:pos x="23" y="8"/>
                </a:cxn>
                <a:cxn ang="0">
                  <a:pos x="24" y="9"/>
                </a:cxn>
                <a:cxn ang="0">
                  <a:pos x="25" y="10"/>
                </a:cxn>
                <a:cxn ang="0">
                  <a:pos x="25" y="12"/>
                </a:cxn>
                <a:cxn ang="0">
                  <a:pos x="26" y="13"/>
                </a:cxn>
                <a:cxn ang="0">
                  <a:pos x="26" y="14"/>
                </a:cxn>
                <a:cxn ang="0">
                  <a:pos x="27" y="15"/>
                </a:cxn>
                <a:cxn ang="0">
                  <a:pos x="27" y="17"/>
                </a:cxn>
                <a:cxn ang="0">
                  <a:pos x="27" y="18"/>
                </a:cxn>
                <a:cxn ang="0">
                  <a:pos x="26" y="19"/>
                </a:cxn>
                <a:cxn ang="0">
                  <a:pos x="26" y="21"/>
                </a:cxn>
                <a:cxn ang="0">
                  <a:pos x="25" y="22"/>
                </a:cxn>
                <a:cxn ang="0">
                  <a:pos x="23" y="23"/>
                </a:cxn>
                <a:cxn ang="0">
                  <a:pos x="22" y="25"/>
                </a:cxn>
                <a:cxn ang="0">
                  <a:pos x="20" y="26"/>
                </a:cxn>
                <a:cxn ang="0">
                  <a:pos x="18" y="28"/>
                </a:cxn>
                <a:cxn ang="0">
                  <a:pos x="15" y="29"/>
                </a:cxn>
                <a:cxn ang="0">
                  <a:pos x="12" y="30"/>
                </a:cxn>
                <a:cxn ang="0">
                  <a:pos x="9" y="32"/>
                </a:cxn>
                <a:cxn ang="0">
                  <a:pos x="5" y="33"/>
                </a:cxn>
                <a:cxn ang="0">
                  <a:pos x="6" y="32"/>
                </a:cxn>
                <a:cxn ang="0">
                  <a:pos x="9" y="30"/>
                </a:cxn>
                <a:cxn ang="0">
                  <a:pos x="11" y="28"/>
                </a:cxn>
                <a:cxn ang="0">
                  <a:pos x="12" y="27"/>
                </a:cxn>
                <a:cxn ang="0">
                  <a:pos x="13" y="26"/>
                </a:cxn>
                <a:cxn ang="0">
                  <a:pos x="14" y="25"/>
                </a:cxn>
                <a:cxn ang="0">
                  <a:pos x="14" y="24"/>
                </a:cxn>
                <a:cxn ang="0">
                  <a:pos x="15" y="23"/>
                </a:cxn>
                <a:cxn ang="0">
                  <a:pos x="16" y="21"/>
                </a:cxn>
                <a:cxn ang="0">
                  <a:pos x="16" y="20"/>
                </a:cxn>
                <a:cxn ang="0">
                  <a:pos x="16" y="19"/>
                </a:cxn>
                <a:cxn ang="0">
                  <a:pos x="16" y="18"/>
                </a:cxn>
                <a:cxn ang="0">
                  <a:pos x="16" y="17"/>
                </a:cxn>
                <a:cxn ang="0">
                  <a:pos x="16" y="15"/>
                </a:cxn>
                <a:cxn ang="0">
                  <a:pos x="16" y="14"/>
                </a:cxn>
                <a:cxn ang="0">
                  <a:pos x="15" y="13"/>
                </a:cxn>
                <a:cxn ang="0">
                  <a:pos x="14" y="11"/>
                </a:cxn>
                <a:cxn ang="0">
                  <a:pos x="13" y="10"/>
                </a:cxn>
                <a:cxn ang="0">
                  <a:pos x="11" y="9"/>
                </a:cxn>
                <a:cxn ang="0">
                  <a:pos x="10" y="7"/>
                </a:cxn>
                <a:cxn ang="0">
                  <a:pos x="8" y="6"/>
                </a:cxn>
                <a:cxn ang="0">
                  <a:pos x="6" y="5"/>
                </a:cxn>
                <a:cxn ang="0">
                  <a:pos x="3" y="4"/>
                </a:cxn>
                <a:cxn ang="0">
                  <a:pos x="0" y="2"/>
                </a:cxn>
                <a:cxn ang="0">
                  <a:pos x="13" y="0"/>
                </a:cxn>
              </a:cxnLst>
              <a:rect l="0" t="0" r="r" b="b"/>
              <a:pathLst>
                <a:path w="27" h="33">
                  <a:moveTo>
                    <a:pt x="13" y="0"/>
                  </a:moveTo>
                  <a:lnTo>
                    <a:pt x="14" y="1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4" y="9"/>
                  </a:lnTo>
                  <a:lnTo>
                    <a:pt x="25" y="10"/>
                  </a:lnTo>
                  <a:lnTo>
                    <a:pt x="25" y="12"/>
                  </a:lnTo>
                  <a:lnTo>
                    <a:pt x="26" y="13"/>
                  </a:lnTo>
                  <a:lnTo>
                    <a:pt x="26" y="14"/>
                  </a:lnTo>
                  <a:lnTo>
                    <a:pt x="27" y="15"/>
                  </a:lnTo>
                  <a:lnTo>
                    <a:pt x="27" y="17"/>
                  </a:lnTo>
                  <a:lnTo>
                    <a:pt x="27" y="18"/>
                  </a:lnTo>
                  <a:lnTo>
                    <a:pt x="26" y="19"/>
                  </a:lnTo>
                  <a:lnTo>
                    <a:pt x="26" y="21"/>
                  </a:lnTo>
                  <a:lnTo>
                    <a:pt x="25" y="22"/>
                  </a:lnTo>
                  <a:lnTo>
                    <a:pt x="23" y="23"/>
                  </a:lnTo>
                  <a:lnTo>
                    <a:pt x="22" y="25"/>
                  </a:lnTo>
                  <a:lnTo>
                    <a:pt x="20" y="26"/>
                  </a:lnTo>
                  <a:lnTo>
                    <a:pt x="18" y="28"/>
                  </a:lnTo>
                  <a:lnTo>
                    <a:pt x="15" y="29"/>
                  </a:lnTo>
                  <a:lnTo>
                    <a:pt x="12" y="30"/>
                  </a:lnTo>
                  <a:lnTo>
                    <a:pt x="9" y="32"/>
                  </a:lnTo>
                  <a:lnTo>
                    <a:pt x="5" y="33"/>
                  </a:lnTo>
                  <a:lnTo>
                    <a:pt x="6" y="32"/>
                  </a:lnTo>
                  <a:lnTo>
                    <a:pt x="9" y="30"/>
                  </a:lnTo>
                  <a:lnTo>
                    <a:pt x="11" y="28"/>
                  </a:lnTo>
                  <a:lnTo>
                    <a:pt x="12" y="27"/>
                  </a:lnTo>
                  <a:lnTo>
                    <a:pt x="13" y="26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5" y="23"/>
                  </a:lnTo>
                  <a:lnTo>
                    <a:pt x="16" y="21"/>
                  </a:lnTo>
                  <a:lnTo>
                    <a:pt x="16" y="20"/>
                  </a:lnTo>
                  <a:lnTo>
                    <a:pt x="16" y="19"/>
                  </a:lnTo>
                  <a:lnTo>
                    <a:pt x="16" y="18"/>
                  </a:lnTo>
                  <a:lnTo>
                    <a:pt x="16" y="17"/>
                  </a:lnTo>
                  <a:lnTo>
                    <a:pt x="16" y="15"/>
                  </a:lnTo>
                  <a:lnTo>
                    <a:pt x="16" y="14"/>
                  </a:lnTo>
                  <a:lnTo>
                    <a:pt x="15" y="13"/>
                  </a:lnTo>
                  <a:lnTo>
                    <a:pt x="14" y="11"/>
                  </a:lnTo>
                  <a:lnTo>
                    <a:pt x="13" y="10"/>
                  </a:lnTo>
                  <a:lnTo>
                    <a:pt x="11" y="9"/>
                  </a:lnTo>
                  <a:lnTo>
                    <a:pt x="10" y="7"/>
                  </a:lnTo>
                  <a:lnTo>
                    <a:pt x="8" y="6"/>
                  </a:lnTo>
                  <a:lnTo>
                    <a:pt x="6" y="5"/>
                  </a:lnTo>
                  <a:lnTo>
                    <a:pt x="3" y="4"/>
                  </a:lnTo>
                  <a:lnTo>
                    <a:pt x="0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E2A9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137"/>
            <p:cNvSpPr>
              <a:spLocks/>
            </p:cNvSpPr>
            <p:nvPr/>
          </p:nvSpPr>
          <p:spPr bwMode="auto">
            <a:xfrm>
              <a:off x="2595563" y="3382963"/>
              <a:ext cx="77788" cy="190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" y="11"/>
                </a:cxn>
                <a:cxn ang="0">
                  <a:pos x="4" y="8"/>
                </a:cxn>
                <a:cxn ang="0">
                  <a:pos x="7" y="6"/>
                </a:cxn>
                <a:cxn ang="0">
                  <a:pos x="9" y="5"/>
                </a:cxn>
                <a:cxn ang="0">
                  <a:pos x="11" y="4"/>
                </a:cxn>
                <a:cxn ang="0">
                  <a:pos x="12" y="3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7" y="1"/>
                </a:cxn>
                <a:cxn ang="0">
                  <a:pos x="19" y="1"/>
                </a:cxn>
                <a:cxn ang="0">
                  <a:pos x="21" y="0"/>
                </a:cxn>
                <a:cxn ang="0">
                  <a:pos x="23" y="0"/>
                </a:cxn>
                <a:cxn ang="0">
                  <a:pos x="25" y="0"/>
                </a:cxn>
                <a:cxn ang="0">
                  <a:pos x="27" y="0"/>
                </a:cxn>
                <a:cxn ang="0">
                  <a:pos x="29" y="0"/>
                </a:cxn>
                <a:cxn ang="0">
                  <a:pos x="31" y="0"/>
                </a:cxn>
                <a:cxn ang="0">
                  <a:pos x="33" y="1"/>
                </a:cxn>
                <a:cxn ang="0">
                  <a:pos x="36" y="2"/>
                </a:cxn>
                <a:cxn ang="0">
                  <a:pos x="38" y="3"/>
                </a:cxn>
                <a:cxn ang="0">
                  <a:pos x="40" y="4"/>
                </a:cxn>
                <a:cxn ang="0">
                  <a:pos x="42" y="6"/>
                </a:cxn>
                <a:cxn ang="0">
                  <a:pos x="44" y="7"/>
                </a:cxn>
                <a:cxn ang="0">
                  <a:pos x="47" y="9"/>
                </a:cxn>
                <a:cxn ang="0">
                  <a:pos x="49" y="12"/>
                </a:cxn>
                <a:cxn ang="0">
                  <a:pos x="48" y="11"/>
                </a:cxn>
                <a:cxn ang="0">
                  <a:pos x="45" y="10"/>
                </a:cxn>
                <a:cxn ang="0">
                  <a:pos x="43" y="9"/>
                </a:cxn>
                <a:cxn ang="0">
                  <a:pos x="41" y="8"/>
                </a:cxn>
                <a:cxn ang="0">
                  <a:pos x="38" y="7"/>
                </a:cxn>
                <a:cxn ang="0">
                  <a:pos x="35" y="7"/>
                </a:cxn>
                <a:cxn ang="0">
                  <a:pos x="33" y="6"/>
                </a:cxn>
                <a:cxn ang="0">
                  <a:pos x="32" y="6"/>
                </a:cxn>
                <a:cxn ang="0">
                  <a:pos x="30" y="6"/>
                </a:cxn>
                <a:cxn ang="0">
                  <a:pos x="28" y="6"/>
                </a:cxn>
                <a:cxn ang="0">
                  <a:pos x="26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20" y="6"/>
                </a:cxn>
                <a:cxn ang="0">
                  <a:pos x="17" y="6"/>
                </a:cxn>
                <a:cxn ang="0">
                  <a:pos x="15" y="7"/>
                </a:cxn>
                <a:cxn ang="0">
                  <a:pos x="13" y="7"/>
                </a:cxn>
                <a:cxn ang="0">
                  <a:pos x="10" y="8"/>
                </a:cxn>
                <a:cxn ang="0">
                  <a:pos x="8" y="9"/>
                </a:cxn>
                <a:cxn ang="0">
                  <a:pos x="5" y="9"/>
                </a:cxn>
                <a:cxn ang="0">
                  <a:pos x="3" y="11"/>
                </a:cxn>
                <a:cxn ang="0">
                  <a:pos x="0" y="12"/>
                </a:cxn>
              </a:cxnLst>
              <a:rect l="0" t="0" r="r" b="b"/>
              <a:pathLst>
                <a:path w="49" h="12">
                  <a:moveTo>
                    <a:pt x="0" y="12"/>
                  </a:moveTo>
                  <a:lnTo>
                    <a:pt x="1" y="11"/>
                  </a:lnTo>
                  <a:lnTo>
                    <a:pt x="4" y="8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2" y="3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3" y="1"/>
                  </a:lnTo>
                  <a:lnTo>
                    <a:pt x="36" y="2"/>
                  </a:lnTo>
                  <a:lnTo>
                    <a:pt x="38" y="3"/>
                  </a:lnTo>
                  <a:lnTo>
                    <a:pt x="40" y="4"/>
                  </a:lnTo>
                  <a:lnTo>
                    <a:pt x="42" y="6"/>
                  </a:lnTo>
                  <a:lnTo>
                    <a:pt x="44" y="7"/>
                  </a:lnTo>
                  <a:lnTo>
                    <a:pt x="47" y="9"/>
                  </a:lnTo>
                  <a:lnTo>
                    <a:pt x="49" y="12"/>
                  </a:lnTo>
                  <a:lnTo>
                    <a:pt x="48" y="11"/>
                  </a:lnTo>
                  <a:lnTo>
                    <a:pt x="45" y="10"/>
                  </a:lnTo>
                  <a:lnTo>
                    <a:pt x="43" y="9"/>
                  </a:lnTo>
                  <a:lnTo>
                    <a:pt x="41" y="8"/>
                  </a:lnTo>
                  <a:lnTo>
                    <a:pt x="38" y="7"/>
                  </a:lnTo>
                  <a:lnTo>
                    <a:pt x="35" y="7"/>
                  </a:lnTo>
                  <a:lnTo>
                    <a:pt x="33" y="6"/>
                  </a:lnTo>
                  <a:lnTo>
                    <a:pt x="32" y="6"/>
                  </a:lnTo>
                  <a:lnTo>
                    <a:pt x="30" y="6"/>
                  </a:lnTo>
                  <a:lnTo>
                    <a:pt x="28" y="6"/>
                  </a:lnTo>
                  <a:lnTo>
                    <a:pt x="26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7" y="6"/>
                  </a:lnTo>
                  <a:lnTo>
                    <a:pt x="15" y="7"/>
                  </a:lnTo>
                  <a:lnTo>
                    <a:pt x="13" y="7"/>
                  </a:lnTo>
                  <a:lnTo>
                    <a:pt x="10" y="8"/>
                  </a:lnTo>
                  <a:lnTo>
                    <a:pt x="8" y="9"/>
                  </a:lnTo>
                  <a:lnTo>
                    <a:pt x="5" y="9"/>
                  </a:lnTo>
                  <a:lnTo>
                    <a:pt x="3" y="11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2A9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138"/>
            <p:cNvSpPr>
              <a:spLocks/>
            </p:cNvSpPr>
            <p:nvPr/>
          </p:nvSpPr>
          <p:spPr bwMode="auto">
            <a:xfrm>
              <a:off x="2571751" y="3648076"/>
              <a:ext cx="130175" cy="19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7" y="4"/>
                </a:cxn>
                <a:cxn ang="0">
                  <a:pos x="10" y="5"/>
                </a:cxn>
                <a:cxn ang="0">
                  <a:pos x="15" y="7"/>
                </a:cxn>
                <a:cxn ang="0">
                  <a:pos x="17" y="8"/>
                </a:cxn>
                <a:cxn ang="0">
                  <a:pos x="20" y="8"/>
                </a:cxn>
                <a:cxn ang="0">
                  <a:pos x="22" y="9"/>
                </a:cxn>
                <a:cxn ang="0">
                  <a:pos x="25" y="10"/>
                </a:cxn>
                <a:cxn ang="0">
                  <a:pos x="28" y="10"/>
                </a:cxn>
                <a:cxn ang="0">
                  <a:pos x="31" y="11"/>
                </a:cxn>
                <a:cxn ang="0">
                  <a:pos x="34" y="11"/>
                </a:cxn>
                <a:cxn ang="0">
                  <a:pos x="38" y="12"/>
                </a:cxn>
                <a:cxn ang="0">
                  <a:pos x="41" y="12"/>
                </a:cxn>
                <a:cxn ang="0">
                  <a:pos x="44" y="12"/>
                </a:cxn>
                <a:cxn ang="0">
                  <a:pos x="48" y="11"/>
                </a:cxn>
                <a:cxn ang="0">
                  <a:pos x="51" y="11"/>
                </a:cxn>
                <a:cxn ang="0">
                  <a:pos x="55" y="10"/>
                </a:cxn>
                <a:cxn ang="0">
                  <a:pos x="59" y="10"/>
                </a:cxn>
                <a:cxn ang="0">
                  <a:pos x="62" y="9"/>
                </a:cxn>
                <a:cxn ang="0">
                  <a:pos x="66" y="7"/>
                </a:cxn>
                <a:cxn ang="0">
                  <a:pos x="70" y="6"/>
                </a:cxn>
                <a:cxn ang="0">
                  <a:pos x="74" y="4"/>
                </a:cxn>
                <a:cxn ang="0">
                  <a:pos x="78" y="2"/>
                </a:cxn>
                <a:cxn ang="0">
                  <a:pos x="82" y="0"/>
                </a:cxn>
                <a:cxn ang="0">
                  <a:pos x="80" y="0"/>
                </a:cxn>
                <a:cxn ang="0">
                  <a:pos x="76" y="2"/>
                </a:cxn>
                <a:cxn ang="0">
                  <a:pos x="72" y="3"/>
                </a:cxn>
                <a:cxn ang="0">
                  <a:pos x="68" y="4"/>
                </a:cxn>
                <a:cxn ang="0">
                  <a:pos x="64" y="5"/>
                </a:cxn>
                <a:cxn ang="0">
                  <a:pos x="59" y="6"/>
                </a:cxn>
                <a:cxn ang="0">
                  <a:pos x="56" y="6"/>
                </a:cxn>
                <a:cxn ang="0">
                  <a:pos x="53" y="6"/>
                </a:cxn>
                <a:cxn ang="0">
                  <a:pos x="50" y="6"/>
                </a:cxn>
                <a:cxn ang="0">
                  <a:pos x="47" y="7"/>
                </a:cxn>
                <a:cxn ang="0">
                  <a:pos x="44" y="7"/>
                </a:cxn>
                <a:cxn ang="0">
                  <a:pos x="40" y="7"/>
                </a:cxn>
                <a:cxn ang="0">
                  <a:pos x="37" y="7"/>
                </a:cxn>
                <a:cxn ang="0">
                  <a:pos x="33" y="6"/>
                </a:cxn>
                <a:cxn ang="0">
                  <a:pos x="29" y="6"/>
                </a:cxn>
                <a:cxn ang="0">
                  <a:pos x="25" y="5"/>
                </a:cxn>
                <a:cxn ang="0">
                  <a:pos x="21" y="5"/>
                </a:cxn>
                <a:cxn ang="0">
                  <a:pos x="17" y="4"/>
                </a:cxn>
                <a:cxn ang="0">
                  <a:pos x="13" y="3"/>
                </a:cxn>
                <a:cxn ang="0">
                  <a:pos x="9" y="2"/>
                </a:cxn>
                <a:cxn ang="0">
                  <a:pos x="4" y="1"/>
                </a:cxn>
                <a:cxn ang="0">
                  <a:pos x="0" y="0"/>
                </a:cxn>
              </a:cxnLst>
              <a:rect l="0" t="0" r="r" b="b"/>
              <a:pathLst>
                <a:path w="82" h="12">
                  <a:moveTo>
                    <a:pt x="0" y="0"/>
                  </a:moveTo>
                  <a:lnTo>
                    <a:pt x="2" y="1"/>
                  </a:lnTo>
                  <a:lnTo>
                    <a:pt x="7" y="4"/>
                  </a:lnTo>
                  <a:lnTo>
                    <a:pt x="10" y="5"/>
                  </a:lnTo>
                  <a:lnTo>
                    <a:pt x="15" y="7"/>
                  </a:lnTo>
                  <a:lnTo>
                    <a:pt x="17" y="8"/>
                  </a:lnTo>
                  <a:lnTo>
                    <a:pt x="20" y="8"/>
                  </a:lnTo>
                  <a:lnTo>
                    <a:pt x="22" y="9"/>
                  </a:lnTo>
                  <a:lnTo>
                    <a:pt x="25" y="10"/>
                  </a:lnTo>
                  <a:lnTo>
                    <a:pt x="28" y="10"/>
                  </a:lnTo>
                  <a:lnTo>
                    <a:pt x="31" y="11"/>
                  </a:lnTo>
                  <a:lnTo>
                    <a:pt x="34" y="11"/>
                  </a:lnTo>
                  <a:lnTo>
                    <a:pt x="38" y="12"/>
                  </a:lnTo>
                  <a:lnTo>
                    <a:pt x="41" y="12"/>
                  </a:lnTo>
                  <a:lnTo>
                    <a:pt x="44" y="12"/>
                  </a:lnTo>
                  <a:lnTo>
                    <a:pt x="48" y="11"/>
                  </a:lnTo>
                  <a:lnTo>
                    <a:pt x="51" y="11"/>
                  </a:lnTo>
                  <a:lnTo>
                    <a:pt x="55" y="10"/>
                  </a:lnTo>
                  <a:lnTo>
                    <a:pt x="59" y="10"/>
                  </a:lnTo>
                  <a:lnTo>
                    <a:pt x="62" y="9"/>
                  </a:lnTo>
                  <a:lnTo>
                    <a:pt x="66" y="7"/>
                  </a:lnTo>
                  <a:lnTo>
                    <a:pt x="70" y="6"/>
                  </a:lnTo>
                  <a:lnTo>
                    <a:pt x="74" y="4"/>
                  </a:lnTo>
                  <a:lnTo>
                    <a:pt x="78" y="2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6" y="2"/>
                  </a:lnTo>
                  <a:lnTo>
                    <a:pt x="72" y="3"/>
                  </a:lnTo>
                  <a:lnTo>
                    <a:pt x="68" y="4"/>
                  </a:lnTo>
                  <a:lnTo>
                    <a:pt x="64" y="5"/>
                  </a:lnTo>
                  <a:lnTo>
                    <a:pt x="59" y="6"/>
                  </a:lnTo>
                  <a:lnTo>
                    <a:pt x="56" y="6"/>
                  </a:lnTo>
                  <a:lnTo>
                    <a:pt x="53" y="6"/>
                  </a:lnTo>
                  <a:lnTo>
                    <a:pt x="50" y="6"/>
                  </a:lnTo>
                  <a:lnTo>
                    <a:pt x="47" y="7"/>
                  </a:lnTo>
                  <a:lnTo>
                    <a:pt x="44" y="7"/>
                  </a:lnTo>
                  <a:lnTo>
                    <a:pt x="40" y="7"/>
                  </a:lnTo>
                  <a:lnTo>
                    <a:pt x="37" y="7"/>
                  </a:lnTo>
                  <a:lnTo>
                    <a:pt x="33" y="6"/>
                  </a:lnTo>
                  <a:lnTo>
                    <a:pt x="29" y="6"/>
                  </a:lnTo>
                  <a:lnTo>
                    <a:pt x="25" y="5"/>
                  </a:lnTo>
                  <a:lnTo>
                    <a:pt x="21" y="5"/>
                  </a:lnTo>
                  <a:lnTo>
                    <a:pt x="17" y="4"/>
                  </a:lnTo>
                  <a:lnTo>
                    <a:pt x="13" y="3"/>
                  </a:lnTo>
                  <a:lnTo>
                    <a:pt x="9" y="2"/>
                  </a:lnTo>
                  <a:lnTo>
                    <a:pt x="4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A9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139"/>
            <p:cNvSpPr>
              <a:spLocks/>
            </p:cNvSpPr>
            <p:nvPr/>
          </p:nvSpPr>
          <p:spPr bwMode="auto">
            <a:xfrm>
              <a:off x="2247901" y="3390901"/>
              <a:ext cx="182563" cy="155575"/>
            </a:xfrm>
            <a:custGeom>
              <a:avLst/>
              <a:gdLst/>
              <a:ahLst/>
              <a:cxnLst>
                <a:cxn ang="0">
                  <a:pos x="115" y="54"/>
                </a:cxn>
                <a:cxn ang="0">
                  <a:pos x="115" y="47"/>
                </a:cxn>
                <a:cxn ang="0">
                  <a:pos x="114" y="40"/>
                </a:cxn>
                <a:cxn ang="0">
                  <a:pos x="111" y="33"/>
                </a:cxn>
                <a:cxn ang="0">
                  <a:pos x="107" y="26"/>
                </a:cxn>
                <a:cxn ang="0">
                  <a:pos x="102" y="20"/>
                </a:cxn>
                <a:cxn ang="0">
                  <a:pos x="96" y="15"/>
                </a:cxn>
                <a:cxn ang="0">
                  <a:pos x="90" y="10"/>
                </a:cxn>
                <a:cxn ang="0">
                  <a:pos x="82" y="6"/>
                </a:cxn>
                <a:cxn ang="0">
                  <a:pos x="74" y="4"/>
                </a:cxn>
                <a:cxn ang="0">
                  <a:pos x="66" y="1"/>
                </a:cxn>
                <a:cxn ang="0">
                  <a:pos x="57" y="0"/>
                </a:cxn>
                <a:cxn ang="0">
                  <a:pos x="48" y="1"/>
                </a:cxn>
                <a:cxn ang="0">
                  <a:pos x="39" y="2"/>
                </a:cxn>
                <a:cxn ang="0">
                  <a:pos x="30" y="5"/>
                </a:cxn>
                <a:cxn ang="0">
                  <a:pos x="21" y="9"/>
                </a:cxn>
                <a:cxn ang="0">
                  <a:pos x="14" y="13"/>
                </a:cxn>
                <a:cxn ang="0">
                  <a:pos x="10" y="17"/>
                </a:cxn>
                <a:cxn ang="0">
                  <a:pos x="6" y="22"/>
                </a:cxn>
                <a:cxn ang="0">
                  <a:pos x="4" y="27"/>
                </a:cxn>
                <a:cxn ang="0">
                  <a:pos x="2" y="32"/>
                </a:cxn>
                <a:cxn ang="0">
                  <a:pos x="1" y="37"/>
                </a:cxn>
                <a:cxn ang="0">
                  <a:pos x="0" y="43"/>
                </a:cxn>
                <a:cxn ang="0">
                  <a:pos x="0" y="49"/>
                </a:cxn>
                <a:cxn ang="0">
                  <a:pos x="1" y="55"/>
                </a:cxn>
                <a:cxn ang="0">
                  <a:pos x="3" y="61"/>
                </a:cxn>
                <a:cxn ang="0">
                  <a:pos x="5" y="66"/>
                </a:cxn>
                <a:cxn ang="0">
                  <a:pos x="8" y="72"/>
                </a:cxn>
                <a:cxn ang="0">
                  <a:pos x="11" y="77"/>
                </a:cxn>
                <a:cxn ang="0">
                  <a:pos x="15" y="81"/>
                </a:cxn>
                <a:cxn ang="0">
                  <a:pos x="19" y="85"/>
                </a:cxn>
                <a:cxn ang="0">
                  <a:pos x="24" y="89"/>
                </a:cxn>
                <a:cxn ang="0">
                  <a:pos x="30" y="92"/>
                </a:cxn>
                <a:cxn ang="0">
                  <a:pos x="37" y="95"/>
                </a:cxn>
                <a:cxn ang="0">
                  <a:pos x="45" y="96"/>
                </a:cxn>
                <a:cxn ang="0">
                  <a:pos x="52" y="98"/>
                </a:cxn>
                <a:cxn ang="0">
                  <a:pos x="59" y="98"/>
                </a:cxn>
                <a:cxn ang="0">
                  <a:pos x="66" y="97"/>
                </a:cxn>
                <a:cxn ang="0">
                  <a:pos x="73" y="96"/>
                </a:cxn>
                <a:cxn ang="0">
                  <a:pos x="79" y="94"/>
                </a:cxn>
                <a:cxn ang="0">
                  <a:pos x="85" y="92"/>
                </a:cxn>
                <a:cxn ang="0">
                  <a:pos x="91" y="88"/>
                </a:cxn>
                <a:cxn ang="0">
                  <a:pos x="96" y="85"/>
                </a:cxn>
                <a:cxn ang="0">
                  <a:pos x="101" y="81"/>
                </a:cxn>
                <a:cxn ang="0">
                  <a:pos x="105" y="76"/>
                </a:cxn>
                <a:cxn ang="0">
                  <a:pos x="109" y="71"/>
                </a:cxn>
                <a:cxn ang="0">
                  <a:pos x="111" y="66"/>
                </a:cxn>
                <a:cxn ang="0">
                  <a:pos x="114" y="61"/>
                </a:cxn>
              </a:cxnLst>
              <a:rect l="0" t="0" r="r" b="b"/>
              <a:pathLst>
                <a:path w="115" h="98">
                  <a:moveTo>
                    <a:pt x="114" y="58"/>
                  </a:moveTo>
                  <a:lnTo>
                    <a:pt x="115" y="54"/>
                  </a:lnTo>
                  <a:lnTo>
                    <a:pt x="115" y="50"/>
                  </a:lnTo>
                  <a:lnTo>
                    <a:pt x="115" y="47"/>
                  </a:lnTo>
                  <a:lnTo>
                    <a:pt x="114" y="43"/>
                  </a:lnTo>
                  <a:lnTo>
                    <a:pt x="114" y="40"/>
                  </a:lnTo>
                  <a:lnTo>
                    <a:pt x="112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2" y="20"/>
                  </a:lnTo>
                  <a:lnTo>
                    <a:pt x="99" y="18"/>
                  </a:lnTo>
                  <a:lnTo>
                    <a:pt x="96" y="15"/>
                  </a:lnTo>
                  <a:lnTo>
                    <a:pt x="93" y="13"/>
                  </a:lnTo>
                  <a:lnTo>
                    <a:pt x="90" y="10"/>
                  </a:lnTo>
                  <a:lnTo>
                    <a:pt x="86" y="8"/>
                  </a:lnTo>
                  <a:lnTo>
                    <a:pt x="82" y="6"/>
                  </a:lnTo>
                  <a:lnTo>
                    <a:pt x="78" y="5"/>
                  </a:lnTo>
                  <a:lnTo>
                    <a:pt x="74" y="4"/>
                  </a:lnTo>
                  <a:lnTo>
                    <a:pt x="70" y="2"/>
                  </a:lnTo>
                  <a:lnTo>
                    <a:pt x="66" y="1"/>
                  </a:lnTo>
                  <a:lnTo>
                    <a:pt x="61" y="1"/>
                  </a:lnTo>
                  <a:lnTo>
                    <a:pt x="57" y="0"/>
                  </a:lnTo>
                  <a:lnTo>
                    <a:pt x="52" y="0"/>
                  </a:lnTo>
                  <a:lnTo>
                    <a:pt x="48" y="1"/>
                  </a:lnTo>
                  <a:lnTo>
                    <a:pt x="43" y="1"/>
                  </a:lnTo>
                  <a:lnTo>
                    <a:pt x="39" y="2"/>
                  </a:lnTo>
                  <a:lnTo>
                    <a:pt x="34" y="3"/>
                  </a:lnTo>
                  <a:lnTo>
                    <a:pt x="30" y="5"/>
                  </a:lnTo>
                  <a:lnTo>
                    <a:pt x="25" y="7"/>
                  </a:lnTo>
                  <a:lnTo>
                    <a:pt x="21" y="9"/>
                  </a:lnTo>
                  <a:lnTo>
                    <a:pt x="16" y="12"/>
                  </a:lnTo>
                  <a:lnTo>
                    <a:pt x="14" y="13"/>
                  </a:lnTo>
                  <a:lnTo>
                    <a:pt x="12" y="15"/>
                  </a:lnTo>
                  <a:lnTo>
                    <a:pt x="10" y="17"/>
                  </a:lnTo>
                  <a:lnTo>
                    <a:pt x="8" y="19"/>
                  </a:lnTo>
                  <a:lnTo>
                    <a:pt x="6" y="22"/>
                  </a:lnTo>
                  <a:lnTo>
                    <a:pt x="5" y="24"/>
                  </a:lnTo>
                  <a:lnTo>
                    <a:pt x="4" y="27"/>
                  </a:lnTo>
                  <a:lnTo>
                    <a:pt x="3" y="29"/>
                  </a:lnTo>
                  <a:lnTo>
                    <a:pt x="2" y="32"/>
                  </a:lnTo>
                  <a:lnTo>
                    <a:pt x="1" y="35"/>
                  </a:lnTo>
                  <a:lnTo>
                    <a:pt x="1" y="37"/>
                  </a:lnTo>
                  <a:lnTo>
                    <a:pt x="0" y="40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0" y="49"/>
                  </a:lnTo>
                  <a:lnTo>
                    <a:pt x="1" y="52"/>
                  </a:lnTo>
                  <a:lnTo>
                    <a:pt x="1" y="55"/>
                  </a:lnTo>
                  <a:lnTo>
                    <a:pt x="2" y="58"/>
                  </a:lnTo>
                  <a:lnTo>
                    <a:pt x="3" y="61"/>
                  </a:lnTo>
                  <a:lnTo>
                    <a:pt x="4" y="64"/>
                  </a:lnTo>
                  <a:lnTo>
                    <a:pt x="5" y="66"/>
                  </a:lnTo>
                  <a:lnTo>
                    <a:pt x="6" y="69"/>
                  </a:lnTo>
                  <a:lnTo>
                    <a:pt x="8" y="72"/>
                  </a:lnTo>
                  <a:lnTo>
                    <a:pt x="9" y="74"/>
                  </a:lnTo>
                  <a:lnTo>
                    <a:pt x="11" y="77"/>
                  </a:lnTo>
                  <a:lnTo>
                    <a:pt x="13" y="79"/>
                  </a:lnTo>
                  <a:lnTo>
                    <a:pt x="15" y="81"/>
                  </a:lnTo>
                  <a:lnTo>
                    <a:pt x="17" y="83"/>
                  </a:lnTo>
                  <a:lnTo>
                    <a:pt x="19" y="85"/>
                  </a:lnTo>
                  <a:lnTo>
                    <a:pt x="21" y="87"/>
                  </a:lnTo>
                  <a:lnTo>
                    <a:pt x="24" y="89"/>
                  </a:lnTo>
                  <a:lnTo>
                    <a:pt x="27" y="90"/>
                  </a:lnTo>
                  <a:lnTo>
                    <a:pt x="30" y="92"/>
                  </a:lnTo>
                  <a:lnTo>
                    <a:pt x="34" y="93"/>
                  </a:lnTo>
                  <a:lnTo>
                    <a:pt x="37" y="95"/>
                  </a:lnTo>
                  <a:lnTo>
                    <a:pt x="41" y="96"/>
                  </a:lnTo>
                  <a:lnTo>
                    <a:pt x="45" y="96"/>
                  </a:lnTo>
                  <a:lnTo>
                    <a:pt x="48" y="97"/>
                  </a:lnTo>
                  <a:lnTo>
                    <a:pt x="52" y="98"/>
                  </a:lnTo>
                  <a:lnTo>
                    <a:pt x="56" y="98"/>
                  </a:lnTo>
                  <a:lnTo>
                    <a:pt x="59" y="98"/>
                  </a:lnTo>
                  <a:lnTo>
                    <a:pt x="63" y="98"/>
                  </a:lnTo>
                  <a:lnTo>
                    <a:pt x="66" y="97"/>
                  </a:lnTo>
                  <a:lnTo>
                    <a:pt x="70" y="97"/>
                  </a:lnTo>
                  <a:lnTo>
                    <a:pt x="73" y="96"/>
                  </a:lnTo>
                  <a:lnTo>
                    <a:pt x="76" y="95"/>
                  </a:lnTo>
                  <a:lnTo>
                    <a:pt x="79" y="94"/>
                  </a:lnTo>
                  <a:lnTo>
                    <a:pt x="82" y="93"/>
                  </a:lnTo>
                  <a:lnTo>
                    <a:pt x="85" y="92"/>
                  </a:lnTo>
                  <a:lnTo>
                    <a:pt x="88" y="90"/>
                  </a:lnTo>
                  <a:lnTo>
                    <a:pt x="91" y="88"/>
                  </a:lnTo>
                  <a:lnTo>
                    <a:pt x="94" y="87"/>
                  </a:lnTo>
                  <a:lnTo>
                    <a:pt x="96" y="85"/>
                  </a:lnTo>
                  <a:lnTo>
                    <a:pt x="99" y="83"/>
                  </a:lnTo>
                  <a:lnTo>
                    <a:pt x="101" y="81"/>
                  </a:lnTo>
                  <a:lnTo>
                    <a:pt x="103" y="79"/>
                  </a:lnTo>
                  <a:lnTo>
                    <a:pt x="105" y="76"/>
                  </a:lnTo>
                  <a:lnTo>
                    <a:pt x="107" y="74"/>
                  </a:lnTo>
                  <a:lnTo>
                    <a:pt x="109" y="71"/>
                  </a:lnTo>
                  <a:lnTo>
                    <a:pt x="110" y="69"/>
                  </a:lnTo>
                  <a:lnTo>
                    <a:pt x="111" y="66"/>
                  </a:lnTo>
                  <a:lnTo>
                    <a:pt x="113" y="63"/>
                  </a:lnTo>
                  <a:lnTo>
                    <a:pt x="114" y="61"/>
                  </a:lnTo>
                  <a:lnTo>
                    <a:pt x="114" y="58"/>
                  </a:lnTo>
                  <a:close/>
                </a:path>
              </a:pathLst>
            </a:custGeom>
            <a:solidFill>
              <a:srgbClr val="E8B3A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140"/>
            <p:cNvSpPr>
              <a:spLocks/>
            </p:cNvSpPr>
            <p:nvPr/>
          </p:nvSpPr>
          <p:spPr bwMode="auto">
            <a:xfrm>
              <a:off x="2366963" y="3430588"/>
              <a:ext cx="28575" cy="25400"/>
            </a:xfrm>
            <a:custGeom>
              <a:avLst/>
              <a:gdLst/>
              <a:ahLst/>
              <a:cxnLst>
                <a:cxn ang="0">
                  <a:pos x="18" y="9"/>
                </a:cxn>
                <a:cxn ang="0">
                  <a:pos x="18" y="10"/>
                </a:cxn>
                <a:cxn ang="0">
                  <a:pos x="17" y="12"/>
                </a:cxn>
                <a:cxn ang="0">
                  <a:pos x="16" y="13"/>
                </a:cxn>
                <a:cxn ang="0">
                  <a:pos x="15" y="14"/>
                </a:cxn>
                <a:cxn ang="0">
                  <a:pos x="13" y="15"/>
                </a:cxn>
                <a:cxn ang="0">
                  <a:pos x="12" y="15"/>
                </a:cxn>
                <a:cxn ang="0">
                  <a:pos x="10" y="16"/>
                </a:cxn>
                <a:cxn ang="0">
                  <a:pos x="8" y="16"/>
                </a:cxn>
                <a:cxn ang="0">
                  <a:pos x="6" y="15"/>
                </a:cxn>
                <a:cxn ang="0">
                  <a:pos x="5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2"/>
                </a:cxn>
                <a:cxn ang="0">
                  <a:pos x="0" y="10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3" y="1"/>
                </a:cxn>
                <a:cxn ang="0">
                  <a:pos x="15" y="2"/>
                </a:cxn>
                <a:cxn ang="0">
                  <a:pos x="16" y="3"/>
                </a:cxn>
                <a:cxn ang="0">
                  <a:pos x="17" y="4"/>
                </a:cxn>
                <a:cxn ang="0">
                  <a:pos x="18" y="6"/>
                </a:cxn>
                <a:cxn ang="0">
                  <a:pos x="18" y="7"/>
                </a:cxn>
              </a:cxnLst>
              <a:rect l="0" t="0" r="r" b="b"/>
              <a:pathLst>
                <a:path w="18" h="16">
                  <a:moveTo>
                    <a:pt x="18" y="8"/>
                  </a:moveTo>
                  <a:lnTo>
                    <a:pt x="18" y="9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7" y="5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8" y="7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141"/>
            <p:cNvSpPr>
              <a:spLocks/>
            </p:cNvSpPr>
            <p:nvPr/>
          </p:nvSpPr>
          <p:spPr bwMode="auto">
            <a:xfrm>
              <a:off x="2841626" y="3382963"/>
              <a:ext cx="174625" cy="147638"/>
            </a:xfrm>
            <a:custGeom>
              <a:avLst/>
              <a:gdLst/>
              <a:ahLst/>
              <a:cxnLst>
                <a:cxn ang="0">
                  <a:pos x="110" y="51"/>
                </a:cxn>
                <a:cxn ang="0">
                  <a:pos x="110" y="44"/>
                </a:cxn>
                <a:cxn ang="0">
                  <a:pos x="109" y="37"/>
                </a:cxn>
                <a:cxn ang="0">
                  <a:pos x="106" y="31"/>
                </a:cxn>
                <a:cxn ang="0">
                  <a:pos x="102" y="25"/>
                </a:cxn>
                <a:cxn ang="0">
                  <a:pos x="98" y="19"/>
                </a:cxn>
                <a:cxn ang="0">
                  <a:pos x="92" y="14"/>
                </a:cxn>
                <a:cxn ang="0">
                  <a:pos x="86" y="9"/>
                </a:cxn>
                <a:cxn ang="0">
                  <a:pos x="79" y="6"/>
                </a:cxn>
                <a:cxn ang="0">
                  <a:pos x="71" y="3"/>
                </a:cxn>
                <a:cxn ang="0">
                  <a:pos x="63" y="1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7" y="1"/>
                </a:cxn>
                <a:cxn ang="0">
                  <a:pos x="29" y="4"/>
                </a:cxn>
                <a:cxn ang="0">
                  <a:pos x="20" y="8"/>
                </a:cxn>
                <a:cxn ang="0">
                  <a:pos x="13" y="12"/>
                </a:cxn>
                <a:cxn ang="0">
                  <a:pos x="9" y="16"/>
                </a:cxn>
                <a:cxn ang="0">
                  <a:pos x="6" y="20"/>
                </a:cxn>
                <a:cxn ang="0">
                  <a:pos x="4" y="25"/>
                </a:cxn>
                <a:cxn ang="0">
                  <a:pos x="2" y="30"/>
                </a:cxn>
                <a:cxn ang="0">
                  <a:pos x="1" y="35"/>
                </a:cxn>
                <a:cxn ang="0">
                  <a:pos x="0" y="41"/>
                </a:cxn>
                <a:cxn ang="0">
                  <a:pos x="0" y="46"/>
                </a:cxn>
                <a:cxn ang="0">
                  <a:pos x="1" y="52"/>
                </a:cxn>
                <a:cxn ang="0">
                  <a:pos x="3" y="57"/>
                </a:cxn>
                <a:cxn ang="0">
                  <a:pos x="5" y="63"/>
                </a:cxn>
                <a:cxn ang="0">
                  <a:pos x="8" y="68"/>
                </a:cxn>
                <a:cxn ang="0">
                  <a:pos x="11" y="73"/>
                </a:cxn>
                <a:cxn ang="0">
                  <a:pos x="14" y="77"/>
                </a:cxn>
                <a:cxn ang="0">
                  <a:pos x="18" y="81"/>
                </a:cxn>
                <a:cxn ang="0">
                  <a:pos x="23" y="84"/>
                </a:cxn>
                <a:cxn ang="0">
                  <a:pos x="29" y="87"/>
                </a:cxn>
                <a:cxn ang="0">
                  <a:pos x="36" y="90"/>
                </a:cxn>
                <a:cxn ang="0">
                  <a:pos x="43" y="92"/>
                </a:cxn>
                <a:cxn ang="0">
                  <a:pos x="50" y="93"/>
                </a:cxn>
                <a:cxn ang="0">
                  <a:pos x="57" y="93"/>
                </a:cxn>
                <a:cxn ang="0">
                  <a:pos x="63" y="92"/>
                </a:cxn>
                <a:cxn ang="0">
                  <a:pos x="70" y="91"/>
                </a:cxn>
                <a:cxn ang="0">
                  <a:pos x="76" y="89"/>
                </a:cxn>
                <a:cxn ang="0">
                  <a:pos x="82" y="87"/>
                </a:cxn>
                <a:cxn ang="0">
                  <a:pos x="87" y="84"/>
                </a:cxn>
                <a:cxn ang="0">
                  <a:pos x="92" y="81"/>
                </a:cxn>
                <a:cxn ang="0">
                  <a:pos x="97" y="77"/>
                </a:cxn>
                <a:cxn ang="0">
                  <a:pos x="101" y="72"/>
                </a:cxn>
                <a:cxn ang="0">
                  <a:pos x="104" y="68"/>
                </a:cxn>
                <a:cxn ang="0">
                  <a:pos x="107" y="63"/>
                </a:cxn>
                <a:cxn ang="0">
                  <a:pos x="109" y="57"/>
                </a:cxn>
              </a:cxnLst>
              <a:rect l="0" t="0" r="r" b="b"/>
              <a:pathLst>
                <a:path w="110" h="93">
                  <a:moveTo>
                    <a:pt x="109" y="55"/>
                  </a:moveTo>
                  <a:lnTo>
                    <a:pt x="110" y="51"/>
                  </a:lnTo>
                  <a:lnTo>
                    <a:pt x="110" y="48"/>
                  </a:lnTo>
                  <a:lnTo>
                    <a:pt x="110" y="44"/>
                  </a:lnTo>
                  <a:lnTo>
                    <a:pt x="110" y="41"/>
                  </a:lnTo>
                  <a:lnTo>
                    <a:pt x="109" y="37"/>
                  </a:lnTo>
                  <a:lnTo>
                    <a:pt x="108" y="34"/>
                  </a:lnTo>
                  <a:lnTo>
                    <a:pt x="106" y="31"/>
                  </a:lnTo>
                  <a:lnTo>
                    <a:pt x="104" y="28"/>
                  </a:lnTo>
                  <a:lnTo>
                    <a:pt x="102" y="25"/>
                  </a:lnTo>
                  <a:lnTo>
                    <a:pt x="100" y="22"/>
                  </a:lnTo>
                  <a:lnTo>
                    <a:pt x="98" y="19"/>
                  </a:lnTo>
                  <a:lnTo>
                    <a:pt x="95" y="16"/>
                  </a:lnTo>
                  <a:lnTo>
                    <a:pt x="92" y="14"/>
                  </a:lnTo>
                  <a:lnTo>
                    <a:pt x="89" y="11"/>
                  </a:lnTo>
                  <a:lnTo>
                    <a:pt x="86" y="9"/>
                  </a:lnTo>
                  <a:lnTo>
                    <a:pt x="82" y="7"/>
                  </a:lnTo>
                  <a:lnTo>
                    <a:pt x="79" y="6"/>
                  </a:lnTo>
                  <a:lnTo>
                    <a:pt x="75" y="4"/>
                  </a:lnTo>
                  <a:lnTo>
                    <a:pt x="71" y="3"/>
                  </a:lnTo>
                  <a:lnTo>
                    <a:pt x="67" y="2"/>
                  </a:lnTo>
                  <a:lnTo>
                    <a:pt x="63" y="1"/>
                  </a:lnTo>
                  <a:lnTo>
                    <a:pt x="59" y="0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2" y="1"/>
                  </a:lnTo>
                  <a:lnTo>
                    <a:pt x="37" y="1"/>
                  </a:lnTo>
                  <a:lnTo>
                    <a:pt x="33" y="3"/>
                  </a:lnTo>
                  <a:lnTo>
                    <a:pt x="29" y="4"/>
                  </a:lnTo>
                  <a:lnTo>
                    <a:pt x="24" y="6"/>
                  </a:lnTo>
                  <a:lnTo>
                    <a:pt x="20" y="8"/>
                  </a:lnTo>
                  <a:lnTo>
                    <a:pt x="16" y="10"/>
                  </a:lnTo>
                  <a:lnTo>
                    <a:pt x="13" y="12"/>
                  </a:lnTo>
                  <a:lnTo>
                    <a:pt x="11" y="14"/>
                  </a:lnTo>
                  <a:lnTo>
                    <a:pt x="9" y="16"/>
                  </a:lnTo>
                  <a:lnTo>
                    <a:pt x="8" y="18"/>
                  </a:lnTo>
                  <a:lnTo>
                    <a:pt x="6" y="20"/>
                  </a:lnTo>
                  <a:lnTo>
                    <a:pt x="5" y="22"/>
                  </a:lnTo>
                  <a:lnTo>
                    <a:pt x="4" y="25"/>
                  </a:lnTo>
                  <a:lnTo>
                    <a:pt x="3" y="27"/>
                  </a:lnTo>
                  <a:lnTo>
                    <a:pt x="2" y="30"/>
                  </a:lnTo>
                  <a:lnTo>
                    <a:pt x="1" y="32"/>
                  </a:lnTo>
                  <a:lnTo>
                    <a:pt x="1" y="35"/>
                  </a:lnTo>
                  <a:lnTo>
                    <a:pt x="0" y="38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1" y="49"/>
                  </a:lnTo>
                  <a:lnTo>
                    <a:pt x="1" y="52"/>
                  </a:lnTo>
                  <a:lnTo>
                    <a:pt x="2" y="55"/>
                  </a:lnTo>
                  <a:lnTo>
                    <a:pt x="3" y="57"/>
                  </a:lnTo>
                  <a:lnTo>
                    <a:pt x="4" y="60"/>
                  </a:lnTo>
                  <a:lnTo>
                    <a:pt x="5" y="63"/>
                  </a:lnTo>
                  <a:lnTo>
                    <a:pt x="6" y="65"/>
                  </a:lnTo>
                  <a:lnTo>
                    <a:pt x="8" y="68"/>
                  </a:lnTo>
                  <a:lnTo>
                    <a:pt x="9" y="70"/>
                  </a:lnTo>
                  <a:lnTo>
                    <a:pt x="11" y="73"/>
                  </a:lnTo>
                  <a:lnTo>
                    <a:pt x="12" y="75"/>
                  </a:lnTo>
                  <a:lnTo>
                    <a:pt x="14" y="77"/>
                  </a:lnTo>
                  <a:lnTo>
                    <a:pt x="16" y="79"/>
                  </a:lnTo>
                  <a:lnTo>
                    <a:pt x="18" y="81"/>
                  </a:lnTo>
                  <a:lnTo>
                    <a:pt x="21" y="83"/>
                  </a:lnTo>
                  <a:lnTo>
                    <a:pt x="23" y="84"/>
                  </a:lnTo>
                  <a:lnTo>
                    <a:pt x="26" y="86"/>
                  </a:lnTo>
                  <a:lnTo>
                    <a:pt x="29" y="87"/>
                  </a:lnTo>
                  <a:lnTo>
                    <a:pt x="33" y="89"/>
                  </a:lnTo>
                  <a:lnTo>
                    <a:pt x="36" y="90"/>
                  </a:lnTo>
                  <a:lnTo>
                    <a:pt x="39" y="91"/>
                  </a:lnTo>
                  <a:lnTo>
                    <a:pt x="43" y="92"/>
                  </a:lnTo>
                  <a:lnTo>
                    <a:pt x="46" y="92"/>
                  </a:lnTo>
                  <a:lnTo>
                    <a:pt x="50" y="93"/>
                  </a:lnTo>
                  <a:lnTo>
                    <a:pt x="53" y="93"/>
                  </a:lnTo>
                  <a:lnTo>
                    <a:pt x="57" y="93"/>
                  </a:lnTo>
                  <a:lnTo>
                    <a:pt x="60" y="93"/>
                  </a:lnTo>
                  <a:lnTo>
                    <a:pt x="63" y="92"/>
                  </a:lnTo>
                  <a:lnTo>
                    <a:pt x="67" y="92"/>
                  </a:lnTo>
                  <a:lnTo>
                    <a:pt x="70" y="91"/>
                  </a:lnTo>
                  <a:lnTo>
                    <a:pt x="73" y="90"/>
                  </a:lnTo>
                  <a:lnTo>
                    <a:pt x="76" y="89"/>
                  </a:lnTo>
                  <a:lnTo>
                    <a:pt x="79" y="88"/>
                  </a:lnTo>
                  <a:lnTo>
                    <a:pt x="82" y="87"/>
                  </a:lnTo>
                  <a:lnTo>
                    <a:pt x="85" y="86"/>
                  </a:lnTo>
                  <a:lnTo>
                    <a:pt x="87" y="84"/>
                  </a:lnTo>
                  <a:lnTo>
                    <a:pt x="90" y="82"/>
                  </a:lnTo>
                  <a:lnTo>
                    <a:pt x="92" y="81"/>
                  </a:lnTo>
                  <a:lnTo>
                    <a:pt x="95" y="79"/>
                  </a:lnTo>
                  <a:lnTo>
                    <a:pt x="97" y="77"/>
                  </a:lnTo>
                  <a:lnTo>
                    <a:pt x="99" y="75"/>
                  </a:lnTo>
                  <a:lnTo>
                    <a:pt x="101" y="72"/>
                  </a:lnTo>
                  <a:lnTo>
                    <a:pt x="102" y="70"/>
                  </a:lnTo>
                  <a:lnTo>
                    <a:pt x="104" y="68"/>
                  </a:lnTo>
                  <a:lnTo>
                    <a:pt x="105" y="65"/>
                  </a:lnTo>
                  <a:lnTo>
                    <a:pt x="107" y="63"/>
                  </a:lnTo>
                  <a:lnTo>
                    <a:pt x="108" y="60"/>
                  </a:lnTo>
                  <a:lnTo>
                    <a:pt x="109" y="57"/>
                  </a:lnTo>
                  <a:lnTo>
                    <a:pt x="109" y="55"/>
                  </a:lnTo>
                  <a:close/>
                </a:path>
              </a:pathLst>
            </a:custGeom>
            <a:solidFill>
              <a:srgbClr val="E8B3A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142"/>
            <p:cNvSpPr>
              <a:spLocks/>
            </p:cNvSpPr>
            <p:nvPr/>
          </p:nvSpPr>
          <p:spPr bwMode="auto">
            <a:xfrm>
              <a:off x="2955926" y="3417888"/>
              <a:ext cx="30163" cy="25400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8" y="10"/>
                </a:cxn>
                <a:cxn ang="0">
                  <a:pos x="18" y="12"/>
                </a:cxn>
                <a:cxn ang="0">
                  <a:pos x="17" y="13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2" y="16"/>
                </a:cxn>
                <a:cxn ang="0">
                  <a:pos x="11" y="16"/>
                </a:cxn>
                <a:cxn ang="0">
                  <a:pos x="9" y="16"/>
                </a:cxn>
                <a:cxn ang="0">
                  <a:pos x="7" y="16"/>
                </a:cxn>
                <a:cxn ang="0">
                  <a:pos x="5" y="15"/>
                </a:cxn>
                <a:cxn ang="0">
                  <a:pos x="4" y="14"/>
                </a:cxn>
                <a:cxn ang="0">
                  <a:pos x="3" y="13"/>
                </a:cxn>
                <a:cxn ang="0">
                  <a:pos x="2" y="12"/>
                </a:cxn>
                <a:cxn ang="0">
                  <a:pos x="1" y="10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1" y="6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5" y="2"/>
                </a:cxn>
                <a:cxn ang="0">
                  <a:pos x="17" y="3"/>
                </a:cxn>
                <a:cxn ang="0">
                  <a:pos x="18" y="4"/>
                </a:cxn>
                <a:cxn ang="0">
                  <a:pos x="18" y="6"/>
                </a:cxn>
                <a:cxn ang="0">
                  <a:pos x="19" y="7"/>
                </a:cxn>
              </a:cxnLst>
              <a:rect l="0" t="0" r="r" b="b"/>
              <a:pathLst>
                <a:path w="19" h="16">
                  <a:moveTo>
                    <a:pt x="19" y="8"/>
                  </a:moveTo>
                  <a:lnTo>
                    <a:pt x="19" y="9"/>
                  </a:lnTo>
                  <a:lnTo>
                    <a:pt x="19" y="10"/>
                  </a:lnTo>
                  <a:lnTo>
                    <a:pt x="18" y="10"/>
                  </a:lnTo>
                  <a:lnTo>
                    <a:pt x="18" y="11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6" y="14"/>
                  </a:lnTo>
                  <a:lnTo>
                    <a:pt x="15" y="14"/>
                  </a:lnTo>
                  <a:lnTo>
                    <a:pt x="15" y="15"/>
                  </a:lnTo>
                  <a:lnTo>
                    <a:pt x="14" y="15"/>
                  </a:lnTo>
                  <a:lnTo>
                    <a:pt x="13" y="15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1" y="7"/>
                  </a:lnTo>
                  <a:lnTo>
                    <a:pt x="1" y="6"/>
                  </a:lnTo>
                  <a:lnTo>
                    <a:pt x="1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8" y="5"/>
                  </a:lnTo>
                  <a:lnTo>
                    <a:pt x="18" y="6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9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143"/>
            <p:cNvSpPr>
              <a:spLocks/>
            </p:cNvSpPr>
            <p:nvPr/>
          </p:nvSpPr>
          <p:spPr bwMode="auto">
            <a:xfrm>
              <a:off x="2333626" y="3244851"/>
              <a:ext cx="74613" cy="20638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" y="12"/>
                </a:cxn>
                <a:cxn ang="0">
                  <a:pos x="4" y="9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10" y="5"/>
                </a:cxn>
                <a:cxn ang="0">
                  <a:pos x="11" y="4"/>
                </a:cxn>
                <a:cxn ang="0">
                  <a:pos x="12" y="4"/>
                </a:cxn>
                <a:cxn ang="0">
                  <a:pos x="14" y="3"/>
                </a:cxn>
                <a:cxn ang="0">
                  <a:pos x="16" y="2"/>
                </a:cxn>
                <a:cxn ang="0">
                  <a:pos x="17" y="1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3" y="0"/>
                </a:cxn>
                <a:cxn ang="0">
                  <a:pos x="25" y="0"/>
                </a:cxn>
                <a:cxn ang="0">
                  <a:pos x="27" y="0"/>
                </a:cxn>
                <a:cxn ang="0">
                  <a:pos x="29" y="0"/>
                </a:cxn>
                <a:cxn ang="0">
                  <a:pos x="31" y="0"/>
                </a:cxn>
                <a:cxn ang="0">
                  <a:pos x="33" y="1"/>
                </a:cxn>
                <a:cxn ang="0">
                  <a:pos x="36" y="2"/>
                </a:cxn>
                <a:cxn ang="0">
                  <a:pos x="38" y="2"/>
                </a:cxn>
                <a:cxn ang="0">
                  <a:pos x="40" y="3"/>
                </a:cxn>
                <a:cxn ang="0">
                  <a:pos x="42" y="5"/>
                </a:cxn>
                <a:cxn ang="0">
                  <a:pos x="45" y="6"/>
                </a:cxn>
                <a:cxn ang="0">
                  <a:pos x="47" y="8"/>
                </a:cxn>
                <a:cxn ang="0">
                  <a:pos x="46" y="8"/>
                </a:cxn>
                <a:cxn ang="0">
                  <a:pos x="44" y="6"/>
                </a:cxn>
                <a:cxn ang="0">
                  <a:pos x="42" y="6"/>
                </a:cxn>
                <a:cxn ang="0">
                  <a:pos x="40" y="5"/>
                </a:cxn>
                <a:cxn ang="0">
                  <a:pos x="38" y="5"/>
                </a:cxn>
                <a:cxn ang="0">
                  <a:pos x="35" y="4"/>
                </a:cxn>
                <a:cxn ang="0">
                  <a:pos x="33" y="4"/>
                </a:cxn>
                <a:cxn ang="0">
                  <a:pos x="32" y="4"/>
                </a:cxn>
                <a:cxn ang="0">
                  <a:pos x="30" y="4"/>
                </a:cxn>
                <a:cxn ang="0">
                  <a:pos x="28" y="4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2" y="5"/>
                </a:cxn>
                <a:cxn ang="0">
                  <a:pos x="20" y="5"/>
                </a:cxn>
                <a:cxn ang="0">
                  <a:pos x="18" y="6"/>
                </a:cxn>
                <a:cxn ang="0">
                  <a:pos x="15" y="6"/>
                </a:cxn>
                <a:cxn ang="0">
                  <a:pos x="13" y="7"/>
                </a:cxn>
                <a:cxn ang="0">
                  <a:pos x="11" y="8"/>
                </a:cxn>
                <a:cxn ang="0">
                  <a:pos x="8" y="9"/>
                </a:cxn>
                <a:cxn ang="0">
                  <a:pos x="6" y="10"/>
                </a:cxn>
                <a:cxn ang="0">
                  <a:pos x="3" y="12"/>
                </a:cxn>
                <a:cxn ang="0">
                  <a:pos x="0" y="13"/>
                </a:cxn>
              </a:cxnLst>
              <a:rect l="0" t="0" r="r" b="b"/>
              <a:pathLst>
                <a:path w="47" h="13">
                  <a:moveTo>
                    <a:pt x="0" y="13"/>
                  </a:moveTo>
                  <a:lnTo>
                    <a:pt x="1" y="12"/>
                  </a:lnTo>
                  <a:lnTo>
                    <a:pt x="4" y="9"/>
                  </a:lnTo>
                  <a:lnTo>
                    <a:pt x="6" y="8"/>
                  </a:lnTo>
                  <a:lnTo>
                    <a:pt x="8" y="6"/>
                  </a:lnTo>
                  <a:lnTo>
                    <a:pt x="10" y="5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3" y="1"/>
                  </a:lnTo>
                  <a:lnTo>
                    <a:pt x="36" y="2"/>
                  </a:lnTo>
                  <a:lnTo>
                    <a:pt x="38" y="2"/>
                  </a:lnTo>
                  <a:lnTo>
                    <a:pt x="40" y="3"/>
                  </a:lnTo>
                  <a:lnTo>
                    <a:pt x="42" y="5"/>
                  </a:lnTo>
                  <a:lnTo>
                    <a:pt x="45" y="6"/>
                  </a:lnTo>
                  <a:lnTo>
                    <a:pt x="47" y="8"/>
                  </a:lnTo>
                  <a:lnTo>
                    <a:pt x="46" y="8"/>
                  </a:lnTo>
                  <a:lnTo>
                    <a:pt x="44" y="6"/>
                  </a:lnTo>
                  <a:lnTo>
                    <a:pt x="42" y="6"/>
                  </a:lnTo>
                  <a:lnTo>
                    <a:pt x="40" y="5"/>
                  </a:lnTo>
                  <a:lnTo>
                    <a:pt x="38" y="5"/>
                  </a:lnTo>
                  <a:lnTo>
                    <a:pt x="35" y="4"/>
                  </a:lnTo>
                  <a:lnTo>
                    <a:pt x="33" y="4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8" y="4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2" y="5"/>
                  </a:lnTo>
                  <a:lnTo>
                    <a:pt x="20" y="5"/>
                  </a:lnTo>
                  <a:lnTo>
                    <a:pt x="18" y="6"/>
                  </a:lnTo>
                  <a:lnTo>
                    <a:pt x="15" y="6"/>
                  </a:lnTo>
                  <a:lnTo>
                    <a:pt x="13" y="7"/>
                  </a:lnTo>
                  <a:lnTo>
                    <a:pt x="11" y="8"/>
                  </a:lnTo>
                  <a:lnTo>
                    <a:pt x="8" y="9"/>
                  </a:lnTo>
                  <a:lnTo>
                    <a:pt x="6" y="10"/>
                  </a:lnTo>
                  <a:lnTo>
                    <a:pt x="3" y="12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144"/>
            <p:cNvSpPr>
              <a:spLocks/>
            </p:cNvSpPr>
            <p:nvPr/>
          </p:nvSpPr>
          <p:spPr bwMode="auto">
            <a:xfrm>
              <a:off x="2836863" y="3248026"/>
              <a:ext cx="65088" cy="3016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"/>
                </a:cxn>
                <a:cxn ang="0">
                  <a:pos x="6" y="0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3" y="0"/>
                </a:cxn>
                <a:cxn ang="0">
                  <a:pos x="24" y="1"/>
                </a:cxn>
                <a:cxn ang="0">
                  <a:pos x="26" y="1"/>
                </a:cxn>
                <a:cxn ang="0">
                  <a:pos x="28" y="2"/>
                </a:cxn>
                <a:cxn ang="0">
                  <a:pos x="30" y="3"/>
                </a:cxn>
                <a:cxn ang="0">
                  <a:pos x="31" y="3"/>
                </a:cxn>
                <a:cxn ang="0">
                  <a:pos x="33" y="4"/>
                </a:cxn>
                <a:cxn ang="0">
                  <a:pos x="34" y="6"/>
                </a:cxn>
                <a:cxn ang="0">
                  <a:pos x="36" y="7"/>
                </a:cxn>
                <a:cxn ang="0">
                  <a:pos x="37" y="8"/>
                </a:cxn>
                <a:cxn ang="0">
                  <a:pos x="38" y="10"/>
                </a:cxn>
                <a:cxn ang="0">
                  <a:pos x="39" y="12"/>
                </a:cxn>
                <a:cxn ang="0">
                  <a:pos x="40" y="14"/>
                </a:cxn>
                <a:cxn ang="0">
                  <a:pos x="40" y="17"/>
                </a:cxn>
                <a:cxn ang="0">
                  <a:pos x="41" y="19"/>
                </a:cxn>
                <a:cxn ang="0">
                  <a:pos x="40" y="18"/>
                </a:cxn>
                <a:cxn ang="0">
                  <a:pos x="40" y="16"/>
                </a:cxn>
                <a:cxn ang="0">
                  <a:pos x="39" y="15"/>
                </a:cxn>
                <a:cxn ang="0">
                  <a:pos x="38" y="14"/>
                </a:cxn>
                <a:cxn ang="0">
                  <a:pos x="36" y="12"/>
                </a:cxn>
                <a:cxn ang="0">
                  <a:pos x="34" y="10"/>
                </a:cxn>
                <a:cxn ang="0">
                  <a:pos x="33" y="9"/>
                </a:cxn>
                <a:cxn ang="0">
                  <a:pos x="32" y="9"/>
                </a:cxn>
                <a:cxn ang="0">
                  <a:pos x="31" y="8"/>
                </a:cxn>
                <a:cxn ang="0">
                  <a:pos x="29" y="7"/>
                </a:cxn>
                <a:cxn ang="0">
                  <a:pos x="27" y="6"/>
                </a:cxn>
                <a:cxn ang="0">
                  <a:pos x="26" y="6"/>
                </a:cxn>
                <a:cxn ang="0">
                  <a:pos x="24" y="5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17" y="3"/>
                </a:cxn>
                <a:cxn ang="0">
                  <a:pos x="15" y="3"/>
                </a:cxn>
                <a:cxn ang="0">
                  <a:pos x="12" y="2"/>
                </a:cxn>
                <a:cxn ang="0">
                  <a:pos x="9" y="2"/>
                </a:cxn>
                <a:cxn ang="0">
                  <a:pos x="6" y="2"/>
                </a:cxn>
                <a:cxn ang="0">
                  <a:pos x="3" y="2"/>
                </a:cxn>
                <a:cxn ang="0">
                  <a:pos x="0" y="2"/>
                </a:cxn>
              </a:cxnLst>
              <a:rect l="0" t="0" r="r" b="b"/>
              <a:pathLst>
                <a:path w="41" h="19">
                  <a:moveTo>
                    <a:pt x="0" y="2"/>
                  </a:moveTo>
                  <a:lnTo>
                    <a:pt x="1" y="1"/>
                  </a:lnTo>
                  <a:lnTo>
                    <a:pt x="6" y="0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8" y="2"/>
                  </a:lnTo>
                  <a:lnTo>
                    <a:pt x="30" y="3"/>
                  </a:lnTo>
                  <a:lnTo>
                    <a:pt x="31" y="3"/>
                  </a:lnTo>
                  <a:lnTo>
                    <a:pt x="33" y="4"/>
                  </a:lnTo>
                  <a:lnTo>
                    <a:pt x="34" y="6"/>
                  </a:lnTo>
                  <a:lnTo>
                    <a:pt x="36" y="7"/>
                  </a:lnTo>
                  <a:lnTo>
                    <a:pt x="37" y="8"/>
                  </a:lnTo>
                  <a:lnTo>
                    <a:pt x="38" y="10"/>
                  </a:lnTo>
                  <a:lnTo>
                    <a:pt x="39" y="12"/>
                  </a:lnTo>
                  <a:lnTo>
                    <a:pt x="40" y="14"/>
                  </a:lnTo>
                  <a:lnTo>
                    <a:pt x="40" y="17"/>
                  </a:lnTo>
                  <a:lnTo>
                    <a:pt x="41" y="19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39" y="15"/>
                  </a:lnTo>
                  <a:lnTo>
                    <a:pt x="38" y="14"/>
                  </a:lnTo>
                  <a:lnTo>
                    <a:pt x="36" y="12"/>
                  </a:lnTo>
                  <a:lnTo>
                    <a:pt x="34" y="10"/>
                  </a:lnTo>
                  <a:lnTo>
                    <a:pt x="33" y="9"/>
                  </a:lnTo>
                  <a:lnTo>
                    <a:pt x="32" y="9"/>
                  </a:lnTo>
                  <a:lnTo>
                    <a:pt x="31" y="8"/>
                  </a:lnTo>
                  <a:lnTo>
                    <a:pt x="29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4" y="5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17" y="3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9" y="2"/>
                  </a:lnTo>
                  <a:lnTo>
                    <a:pt x="6" y="2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145"/>
            <p:cNvSpPr>
              <a:spLocks/>
            </p:cNvSpPr>
            <p:nvPr/>
          </p:nvSpPr>
          <p:spPr bwMode="auto">
            <a:xfrm>
              <a:off x="2459038" y="3130551"/>
              <a:ext cx="371475" cy="134938"/>
            </a:xfrm>
            <a:custGeom>
              <a:avLst/>
              <a:gdLst/>
              <a:ahLst/>
              <a:cxnLst>
                <a:cxn ang="0">
                  <a:pos x="197" y="73"/>
                </a:cxn>
                <a:cxn ang="0">
                  <a:pos x="209" y="70"/>
                </a:cxn>
                <a:cxn ang="0">
                  <a:pos x="218" y="66"/>
                </a:cxn>
                <a:cxn ang="0">
                  <a:pos x="225" y="62"/>
                </a:cxn>
                <a:cxn ang="0">
                  <a:pos x="230" y="58"/>
                </a:cxn>
                <a:cxn ang="0">
                  <a:pos x="233" y="53"/>
                </a:cxn>
                <a:cxn ang="0">
                  <a:pos x="234" y="47"/>
                </a:cxn>
                <a:cxn ang="0">
                  <a:pos x="233" y="42"/>
                </a:cxn>
                <a:cxn ang="0">
                  <a:pos x="231" y="36"/>
                </a:cxn>
                <a:cxn ang="0">
                  <a:pos x="228" y="31"/>
                </a:cxn>
                <a:cxn ang="0">
                  <a:pos x="223" y="25"/>
                </a:cxn>
                <a:cxn ang="0">
                  <a:pos x="216" y="20"/>
                </a:cxn>
                <a:cxn ang="0">
                  <a:pos x="209" y="15"/>
                </a:cxn>
                <a:cxn ang="0">
                  <a:pos x="200" y="10"/>
                </a:cxn>
                <a:cxn ang="0">
                  <a:pos x="191" y="7"/>
                </a:cxn>
                <a:cxn ang="0">
                  <a:pos x="181" y="3"/>
                </a:cxn>
                <a:cxn ang="0">
                  <a:pos x="171" y="1"/>
                </a:cxn>
                <a:cxn ang="0">
                  <a:pos x="162" y="0"/>
                </a:cxn>
                <a:cxn ang="0">
                  <a:pos x="154" y="0"/>
                </a:cxn>
                <a:cxn ang="0">
                  <a:pos x="146" y="0"/>
                </a:cxn>
                <a:cxn ang="0">
                  <a:pos x="133" y="1"/>
                </a:cxn>
                <a:cxn ang="0">
                  <a:pos x="121" y="3"/>
                </a:cxn>
                <a:cxn ang="0">
                  <a:pos x="112" y="3"/>
                </a:cxn>
                <a:cxn ang="0">
                  <a:pos x="102" y="4"/>
                </a:cxn>
                <a:cxn ang="0">
                  <a:pos x="91" y="4"/>
                </a:cxn>
                <a:cxn ang="0">
                  <a:pos x="80" y="4"/>
                </a:cxn>
                <a:cxn ang="0">
                  <a:pos x="69" y="4"/>
                </a:cxn>
                <a:cxn ang="0">
                  <a:pos x="61" y="5"/>
                </a:cxn>
                <a:cxn ang="0">
                  <a:pos x="55" y="5"/>
                </a:cxn>
                <a:cxn ang="0">
                  <a:pos x="50" y="6"/>
                </a:cxn>
                <a:cxn ang="0">
                  <a:pos x="45" y="7"/>
                </a:cxn>
                <a:cxn ang="0">
                  <a:pos x="40" y="9"/>
                </a:cxn>
                <a:cxn ang="0">
                  <a:pos x="35" y="11"/>
                </a:cxn>
                <a:cxn ang="0">
                  <a:pos x="30" y="13"/>
                </a:cxn>
                <a:cxn ang="0">
                  <a:pos x="26" y="16"/>
                </a:cxn>
                <a:cxn ang="0">
                  <a:pos x="21" y="19"/>
                </a:cxn>
                <a:cxn ang="0">
                  <a:pos x="16" y="23"/>
                </a:cxn>
                <a:cxn ang="0">
                  <a:pos x="12" y="28"/>
                </a:cxn>
                <a:cxn ang="0">
                  <a:pos x="8" y="32"/>
                </a:cxn>
                <a:cxn ang="0">
                  <a:pos x="5" y="37"/>
                </a:cxn>
                <a:cxn ang="0">
                  <a:pos x="3" y="41"/>
                </a:cxn>
                <a:cxn ang="0">
                  <a:pos x="1" y="46"/>
                </a:cxn>
                <a:cxn ang="0">
                  <a:pos x="0" y="50"/>
                </a:cxn>
                <a:cxn ang="0">
                  <a:pos x="0" y="55"/>
                </a:cxn>
                <a:cxn ang="0">
                  <a:pos x="1" y="59"/>
                </a:cxn>
                <a:cxn ang="0">
                  <a:pos x="2" y="63"/>
                </a:cxn>
                <a:cxn ang="0">
                  <a:pos x="5" y="67"/>
                </a:cxn>
                <a:cxn ang="0">
                  <a:pos x="9" y="71"/>
                </a:cxn>
                <a:cxn ang="0">
                  <a:pos x="13" y="74"/>
                </a:cxn>
                <a:cxn ang="0">
                  <a:pos x="19" y="77"/>
                </a:cxn>
                <a:cxn ang="0">
                  <a:pos x="26" y="80"/>
                </a:cxn>
                <a:cxn ang="0">
                  <a:pos x="34" y="82"/>
                </a:cxn>
                <a:cxn ang="0">
                  <a:pos x="44" y="83"/>
                </a:cxn>
                <a:cxn ang="0">
                  <a:pos x="53" y="84"/>
                </a:cxn>
                <a:cxn ang="0">
                  <a:pos x="63" y="85"/>
                </a:cxn>
                <a:cxn ang="0">
                  <a:pos x="73" y="85"/>
                </a:cxn>
                <a:cxn ang="0">
                  <a:pos x="84" y="85"/>
                </a:cxn>
                <a:cxn ang="0">
                  <a:pos x="94" y="85"/>
                </a:cxn>
                <a:cxn ang="0">
                  <a:pos x="105" y="84"/>
                </a:cxn>
                <a:cxn ang="0">
                  <a:pos x="121" y="83"/>
                </a:cxn>
                <a:cxn ang="0">
                  <a:pos x="142" y="81"/>
                </a:cxn>
                <a:cxn ang="0">
                  <a:pos x="163" y="78"/>
                </a:cxn>
                <a:cxn ang="0">
                  <a:pos x="182" y="75"/>
                </a:cxn>
              </a:cxnLst>
              <a:rect l="0" t="0" r="r" b="b"/>
              <a:pathLst>
                <a:path w="234" h="85">
                  <a:moveTo>
                    <a:pt x="191" y="74"/>
                  </a:moveTo>
                  <a:lnTo>
                    <a:pt x="197" y="73"/>
                  </a:lnTo>
                  <a:lnTo>
                    <a:pt x="203" y="72"/>
                  </a:lnTo>
                  <a:lnTo>
                    <a:pt x="209" y="70"/>
                  </a:lnTo>
                  <a:lnTo>
                    <a:pt x="214" y="68"/>
                  </a:lnTo>
                  <a:lnTo>
                    <a:pt x="218" y="66"/>
                  </a:lnTo>
                  <a:lnTo>
                    <a:pt x="222" y="64"/>
                  </a:lnTo>
                  <a:lnTo>
                    <a:pt x="225" y="62"/>
                  </a:lnTo>
                  <a:lnTo>
                    <a:pt x="228" y="60"/>
                  </a:lnTo>
                  <a:lnTo>
                    <a:pt x="230" y="58"/>
                  </a:lnTo>
                  <a:lnTo>
                    <a:pt x="232" y="55"/>
                  </a:lnTo>
                  <a:lnTo>
                    <a:pt x="233" y="53"/>
                  </a:lnTo>
                  <a:lnTo>
                    <a:pt x="234" y="50"/>
                  </a:lnTo>
                  <a:lnTo>
                    <a:pt x="234" y="47"/>
                  </a:lnTo>
                  <a:lnTo>
                    <a:pt x="234" y="44"/>
                  </a:lnTo>
                  <a:lnTo>
                    <a:pt x="233" y="42"/>
                  </a:lnTo>
                  <a:lnTo>
                    <a:pt x="233" y="39"/>
                  </a:lnTo>
                  <a:lnTo>
                    <a:pt x="231" y="36"/>
                  </a:lnTo>
                  <a:lnTo>
                    <a:pt x="230" y="33"/>
                  </a:lnTo>
                  <a:lnTo>
                    <a:pt x="228" y="31"/>
                  </a:lnTo>
                  <a:lnTo>
                    <a:pt x="225" y="28"/>
                  </a:lnTo>
                  <a:lnTo>
                    <a:pt x="223" y="25"/>
                  </a:lnTo>
                  <a:lnTo>
                    <a:pt x="220" y="22"/>
                  </a:lnTo>
                  <a:lnTo>
                    <a:pt x="216" y="20"/>
                  </a:lnTo>
                  <a:lnTo>
                    <a:pt x="213" y="17"/>
                  </a:lnTo>
                  <a:lnTo>
                    <a:pt x="209" y="15"/>
                  </a:lnTo>
                  <a:lnTo>
                    <a:pt x="205" y="13"/>
                  </a:lnTo>
                  <a:lnTo>
                    <a:pt x="200" y="10"/>
                  </a:lnTo>
                  <a:lnTo>
                    <a:pt x="196" y="8"/>
                  </a:lnTo>
                  <a:lnTo>
                    <a:pt x="191" y="7"/>
                  </a:lnTo>
                  <a:lnTo>
                    <a:pt x="186" y="5"/>
                  </a:lnTo>
                  <a:lnTo>
                    <a:pt x="181" y="3"/>
                  </a:lnTo>
                  <a:lnTo>
                    <a:pt x="175" y="2"/>
                  </a:lnTo>
                  <a:lnTo>
                    <a:pt x="171" y="1"/>
                  </a:lnTo>
                  <a:lnTo>
                    <a:pt x="167" y="0"/>
                  </a:lnTo>
                  <a:lnTo>
                    <a:pt x="162" y="0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0" y="0"/>
                  </a:lnTo>
                  <a:lnTo>
                    <a:pt x="146" y="0"/>
                  </a:lnTo>
                  <a:lnTo>
                    <a:pt x="142" y="0"/>
                  </a:lnTo>
                  <a:lnTo>
                    <a:pt x="133" y="1"/>
                  </a:lnTo>
                  <a:lnTo>
                    <a:pt x="125" y="2"/>
                  </a:lnTo>
                  <a:lnTo>
                    <a:pt x="121" y="3"/>
                  </a:lnTo>
                  <a:lnTo>
                    <a:pt x="117" y="3"/>
                  </a:lnTo>
                  <a:lnTo>
                    <a:pt x="112" y="3"/>
                  </a:lnTo>
                  <a:lnTo>
                    <a:pt x="108" y="4"/>
                  </a:lnTo>
                  <a:lnTo>
                    <a:pt x="102" y="4"/>
                  </a:lnTo>
                  <a:lnTo>
                    <a:pt x="97" y="4"/>
                  </a:lnTo>
                  <a:lnTo>
                    <a:pt x="91" y="4"/>
                  </a:lnTo>
                  <a:lnTo>
                    <a:pt x="85" y="4"/>
                  </a:lnTo>
                  <a:lnTo>
                    <a:pt x="80" y="4"/>
                  </a:lnTo>
                  <a:lnTo>
                    <a:pt x="74" y="4"/>
                  </a:lnTo>
                  <a:lnTo>
                    <a:pt x="69" y="4"/>
                  </a:lnTo>
                  <a:lnTo>
                    <a:pt x="63" y="4"/>
                  </a:lnTo>
                  <a:lnTo>
                    <a:pt x="61" y="5"/>
                  </a:lnTo>
                  <a:lnTo>
                    <a:pt x="58" y="5"/>
                  </a:lnTo>
                  <a:lnTo>
                    <a:pt x="55" y="5"/>
                  </a:lnTo>
                  <a:lnTo>
                    <a:pt x="53" y="6"/>
                  </a:lnTo>
                  <a:lnTo>
                    <a:pt x="50" y="6"/>
                  </a:lnTo>
                  <a:lnTo>
                    <a:pt x="48" y="7"/>
                  </a:lnTo>
                  <a:lnTo>
                    <a:pt x="45" y="7"/>
                  </a:lnTo>
                  <a:lnTo>
                    <a:pt x="43" y="8"/>
                  </a:lnTo>
                  <a:lnTo>
                    <a:pt x="40" y="9"/>
                  </a:lnTo>
                  <a:lnTo>
                    <a:pt x="38" y="10"/>
                  </a:lnTo>
                  <a:lnTo>
                    <a:pt x="35" y="11"/>
                  </a:lnTo>
                  <a:lnTo>
                    <a:pt x="33" y="12"/>
                  </a:lnTo>
                  <a:lnTo>
                    <a:pt x="30" y="13"/>
                  </a:lnTo>
                  <a:lnTo>
                    <a:pt x="28" y="14"/>
                  </a:lnTo>
                  <a:lnTo>
                    <a:pt x="26" y="16"/>
                  </a:lnTo>
                  <a:lnTo>
                    <a:pt x="23" y="17"/>
                  </a:lnTo>
                  <a:lnTo>
                    <a:pt x="21" y="19"/>
                  </a:lnTo>
                  <a:lnTo>
                    <a:pt x="19" y="21"/>
                  </a:lnTo>
                  <a:lnTo>
                    <a:pt x="16" y="23"/>
                  </a:lnTo>
                  <a:lnTo>
                    <a:pt x="14" y="25"/>
                  </a:lnTo>
                  <a:lnTo>
                    <a:pt x="12" y="28"/>
                  </a:lnTo>
                  <a:lnTo>
                    <a:pt x="10" y="30"/>
                  </a:lnTo>
                  <a:lnTo>
                    <a:pt x="8" y="32"/>
                  </a:lnTo>
                  <a:lnTo>
                    <a:pt x="7" y="34"/>
                  </a:lnTo>
                  <a:lnTo>
                    <a:pt x="5" y="37"/>
                  </a:lnTo>
                  <a:lnTo>
                    <a:pt x="4" y="39"/>
                  </a:lnTo>
                  <a:lnTo>
                    <a:pt x="3" y="41"/>
                  </a:lnTo>
                  <a:lnTo>
                    <a:pt x="2" y="44"/>
                  </a:lnTo>
                  <a:lnTo>
                    <a:pt x="1" y="46"/>
                  </a:lnTo>
                  <a:lnTo>
                    <a:pt x="1" y="48"/>
                  </a:lnTo>
                  <a:lnTo>
                    <a:pt x="0" y="50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1" y="59"/>
                  </a:lnTo>
                  <a:lnTo>
                    <a:pt x="2" y="61"/>
                  </a:lnTo>
                  <a:lnTo>
                    <a:pt x="2" y="63"/>
                  </a:lnTo>
                  <a:lnTo>
                    <a:pt x="4" y="65"/>
                  </a:lnTo>
                  <a:lnTo>
                    <a:pt x="5" y="67"/>
                  </a:lnTo>
                  <a:lnTo>
                    <a:pt x="7" y="69"/>
                  </a:lnTo>
                  <a:lnTo>
                    <a:pt x="9" y="71"/>
                  </a:lnTo>
                  <a:lnTo>
                    <a:pt x="11" y="73"/>
                  </a:lnTo>
                  <a:lnTo>
                    <a:pt x="13" y="74"/>
                  </a:lnTo>
                  <a:lnTo>
                    <a:pt x="16" y="76"/>
                  </a:lnTo>
                  <a:lnTo>
                    <a:pt x="19" y="77"/>
                  </a:lnTo>
                  <a:lnTo>
                    <a:pt x="22" y="78"/>
                  </a:lnTo>
                  <a:lnTo>
                    <a:pt x="26" y="80"/>
                  </a:lnTo>
                  <a:lnTo>
                    <a:pt x="30" y="81"/>
                  </a:lnTo>
                  <a:lnTo>
                    <a:pt x="34" y="82"/>
                  </a:lnTo>
                  <a:lnTo>
                    <a:pt x="39" y="82"/>
                  </a:lnTo>
                  <a:lnTo>
                    <a:pt x="44" y="83"/>
                  </a:lnTo>
                  <a:lnTo>
                    <a:pt x="48" y="84"/>
                  </a:lnTo>
                  <a:lnTo>
                    <a:pt x="53" y="84"/>
                  </a:lnTo>
                  <a:lnTo>
                    <a:pt x="58" y="85"/>
                  </a:lnTo>
                  <a:lnTo>
                    <a:pt x="63" y="85"/>
                  </a:lnTo>
                  <a:lnTo>
                    <a:pt x="68" y="85"/>
                  </a:lnTo>
                  <a:lnTo>
                    <a:pt x="73" y="85"/>
                  </a:lnTo>
                  <a:lnTo>
                    <a:pt x="78" y="85"/>
                  </a:lnTo>
                  <a:lnTo>
                    <a:pt x="84" y="85"/>
                  </a:lnTo>
                  <a:lnTo>
                    <a:pt x="89" y="85"/>
                  </a:lnTo>
                  <a:lnTo>
                    <a:pt x="94" y="85"/>
                  </a:lnTo>
                  <a:lnTo>
                    <a:pt x="100" y="85"/>
                  </a:lnTo>
                  <a:lnTo>
                    <a:pt x="105" y="84"/>
                  </a:lnTo>
                  <a:lnTo>
                    <a:pt x="110" y="84"/>
                  </a:lnTo>
                  <a:lnTo>
                    <a:pt x="121" y="83"/>
                  </a:lnTo>
                  <a:lnTo>
                    <a:pt x="132" y="82"/>
                  </a:lnTo>
                  <a:lnTo>
                    <a:pt x="142" y="81"/>
                  </a:lnTo>
                  <a:lnTo>
                    <a:pt x="153" y="79"/>
                  </a:lnTo>
                  <a:lnTo>
                    <a:pt x="163" y="78"/>
                  </a:lnTo>
                  <a:lnTo>
                    <a:pt x="172" y="77"/>
                  </a:lnTo>
                  <a:lnTo>
                    <a:pt x="182" y="75"/>
                  </a:lnTo>
                  <a:lnTo>
                    <a:pt x="191" y="74"/>
                  </a:lnTo>
                  <a:close/>
                </a:path>
              </a:pathLst>
            </a:custGeom>
            <a:solidFill>
              <a:srgbClr val="EBCE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146"/>
            <p:cNvSpPr>
              <a:spLocks/>
            </p:cNvSpPr>
            <p:nvPr/>
          </p:nvSpPr>
          <p:spPr bwMode="auto">
            <a:xfrm>
              <a:off x="2338388" y="3324226"/>
              <a:ext cx="66675" cy="190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" y="11"/>
                </a:cxn>
                <a:cxn ang="0">
                  <a:pos x="3" y="8"/>
                </a:cxn>
                <a:cxn ang="0">
                  <a:pos x="5" y="7"/>
                </a:cxn>
                <a:cxn ang="0">
                  <a:pos x="6" y="6"/>
                </a:cxn>
                <a:cxn ang="0">
                  <a:pos x="7" y="5"/>
                </a:cxn>
                <a:cxn ang="0">
                  <a:pos x="9" y="4"/>
                </a:cxn>
                <a:cxn ang="0">
                  <a:pos x="10" y="3"/>
                </a:cxn>
                <a:cxn ang="0">
                  <a:pos x="11" y="3"/>
                </a:cxn>
                <a:cxn ang="0">
                  <a:pos x="12" y="2"/>
                </a:cxn>
                <a:cxn ang="0">
                  <a:pos x="14" y="2"/>
                </a:cxn>
                <a:cxn ang="0">
                  <a:pos x="15" y="1"/>
                </a:cxn>
                <a:cxn ang="0">
                  <a:pos x="17" y="1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2" y="0"/>
                </a:cxn>
                <a:cxn ang="0">
                  <a:pos x="24" y="1"/>
                </a:cxn>
                <a:cxn ang="0">
                  <a:pos x="26" y="1"/>
                </a:cxn>
                <a:cxn ang="0">
                  <a:pos x="28" y="1"/>
                </a:cxn>
                <a:cxn ang="0">
                  <a:pos x="31" y="2"/>
                </a:cxn>
                <a:cxn ang="0">
                  <a:pos x="33" y="3"/>
                </a:cxn>
                <a:cxn ang="0">
                  <a:pos x="35" y="4"/>
                </a:cxn>
                <a:cxn ang="0">
                  <a:pos x="37" y="5"/>
                </a:cxn>
                <a:cxn ang="0">
                  <a:pos x="40" y="7"/>
                </a:cxn>
                <a:cxn ang="0">
                  <a:pos x="42" y="8"/>
                </a:cxn>
                <a:cxn ang="0">
                  <a:pos x="42" y="8"/>
                </a:cxn>
                <a:cxn ang="0">
                  <a:pos x="39" y="7"/>
                </a:cxn>
                <a:cxn ang="0">
                  <a:pos x="37" y="6"/>
                </a:cxn>
                <a:cxn ang="0">
                  <a:pos x="34" y="6"/>
                </a:cxn>
                <a:cxn ang="0">
                  <a:pos x="32" y="5"/>
                </a:cxn>
                <a:cxn ang="0">
                  <a:pos x="29" y="5"/>
                </a:cxn>
                <a:cxn ang="0">
                  <a:pos x="27" y="4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1" y="4"/>
                </a:cxn>
                <a:cxn ang="0">
                  <a:pos x="19" y="4"/>
                </a:cxn>
                <a:cxn ang="0">
                  <a:pos x="17" y="5"/>
                </a:cxn>
                <a:cxn ang="0">
                  <a:pos x="15" y="5"/>
                </a:cxn>
                <a:cxn ang="0">
                  <a:pos x="13" y="5"/>
                </a:cxn>
                <a:cxn ang="0">
                  <a:pos x="12" y="6"/>
                </a:cxn>
                <a:cxn ang="0">
                  <a:pos x="10" y="7"/>
                </a:cxn>
                <a:cxn ang="0">
                  <a:pos x="8" y="7"/>
                </a:cxn>
                <a:cxn ang="0">
                  <a:pos x="6" y="8"/>
                </a:cxn>
                <a:cxn ang="0">
                  <a:pos x="4" y="9"/>
                </a:cxn>
                <a:cxn ang="0">
                  <a:pos x="2" y="10"/>
                </a:cxn>
                <a:cxn ang="0">
                  <a:pos x="0" y="12"/>
                </a:cxn>
              </a:cxnLst>
              <a:rect l="0" t="0" r="r" b="b"/>
              <a:pathLst>
                <a:path w="42" h="12">
                  <a:moveTo>
                    <a:pt x="0" y="12"/>
                  </a:moveTo>
                  <a:lnTo>
                    <a:pt x="1" y="11"/>
                  </a:lnTo>
                  <a:lnTo>
                    <a:pt x="3" y="8"/>
                  </a:lnTo>
                  <a:lnTo>
                    <a:pt x="5" y="7"/>
                  </a:lnTo>
                  <a:lnTo>
                    <a:pt x="6" y="6"/>
                  </a:lnTo>
                  <a:lnTo>
                    <a:pt x="7" y="5"/>
                  </a:lnTo>
                  <a:lnTo>
                    <a:pt x="9" y="4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1" y="2"/>
                  </a:lnTo>
                  <a:lnTo>
                    <a:pt x="33" y="3"/>
                  </a:lnTo>
                  <a:lnTo>
                    <a:pt x="35" y="4"/>
                  </a:lnTo>
                  <a:lnTo>
                    <a:pt x="37" y="5"/>
                  </a:lnTo>
                  <a:lnTo>
                    <a:pt x="40" y="7"/>
                  </a:lnTo>
                  <a:lnTo>
                    <a:pt x="42" y="8"/>
                  </a:lnTo>
                  <a:lnTo>
                    <a:pt x="42" y="8"/>
                  </a:lnTo>
                  <a:lnTo>
                    <a:pt x="39" y="7"/>
                  </a:lnTo>
                  <a:lnTo>
                    <a:pt x="37" y="6"/>
                  </a:lnTo>
                  <a:lnTo>
                    <a:pt x="34" y="6"/>
                  </a:lnTo>
                  <a:lnTo>
                    <a:pt x="32" y="5"/>
                  </a:lnTo>
                  <a:lnTo>
                    <a:pt x="29" y="5"/>
                  </a:lnTo>
                  <a:lnTo>
                    <a:pt x="27" y="4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7" y="5"/>
                  </a:lnTo>
                  <a:lnTo>
                    <a:pt x="15" y="5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10" y="7"/>
                  </a:lnTo>
                  <a:lnTo>
                    <a:pt x="8" y="7"/>
                  </a:lnTo>
                  <a:lnTo>
                    <a:pt x="6" y="8"/>
                  </a:lnTo>
                  <a:lnTo>
                    <a:pt x="4" y="9"/>
                  </a:lnTo>
                  <a:lnTo>
                    <a:pt x="2" y="1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147"/>
            <p:cNvSpPr>
              <a:spLocks/>
            </p:cNvSpPr>
            <p:nvPr/>
          </p:nvSpPr>
          <p:spPr bwMode="auto">
            <a:xfrm>
              <a:off x="2373313" y="3327401"/>
              <a:ext cx="30163" cy="41275"/>
            </a:xfrm>
            <a:custGeom>
              <a:avLst/>
              <a:gdLst/>
              <a:ahLst/>
              <a:cxnLst>
                <a:cxn ang="0">
                  <a:pos x="19" y="15"/>
                </a:cxn>
                <a:cxn ang="0">
                  <a:pos x="19" y="17"/>
                </a:cxn>
                <a:cxn ang="0">
                  <a:pos x="18" y="20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4" y="25"/>
                </a:cxn>
                <a:cxn ang="0">
                  <a:pos x="12" y="26"/>
                </a:cxn>
                <a:cxn ang="0">
                  <a:pos x="11" y="26"/>
                </a:cxn>
                <a:cxn ang="0">
                  <a:pos x="8" y="26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2" y="22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2" y="5"/>
                </a:cxn>
                <a:cxn ang="0">
                  <a:pos x="3" y="3"/>
                </a:cxn>
                <a:cxn ang="0">
                  <a:pos x="5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2" y="1"/>
                </a:cxn>
                <a:cxn ang="0">
                  <a:pos x="14" y="2"/>
                </a:cxn>
                <a:cxn ang="0">
                  <a:pos x="16" y="3"/>
                </a:cxn>
                <a:cxn ang="0">
                  <a:pos x="17" y="5"/>
                </a:cxn>
                <a:cxn ang="0">
                  <a:pos x="18" y="7"/>
                </a:cxn>
                <a:cxn ang="0">
                  <a:pos x="19" y="10"/>
                </a:cxn>
                <a:cxn ang="0">
                  <a:pos x="19" y="12"/>
                </a:cxn>
              </a:cxnLst>
              <a:rect l="0" t="0" r="r" b="b"/>
              <a:pathLst>
                <a:path w="19" h="26">
                  <a:moveTo>
                    <a:pt x="19" y="13"/>
                  </a:moveTo>
                  <a:lnTo>
                    <a:pt x="19" y="15"/>
                  </a:lnTo>
                  <a:lnTo>
                    <a:pt x="19" y="16"/>
                  </a:lnTo>
                  <a:lnTo>
                    <a:pt x="19" y="17"/>
                  </a:lnTo>
                  <a:lnTo>
                    <a:pt x="18" y="18"/>
                  </a:lnTo>
                  <a:lnTo>
                    <a:pt x="18" y="20"/>
                  </a:lnTo>
                  <a:lnTo>
                    <a:pt x="17" y="21"/>
                  </a:lnTo>
                  <a:lnTo>
                    <a:pt x="17" y="22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5"/>
                  </a:lnTo>
                  <a:lnTo>
                    <a:pt x="13" y="25"/>
                  </a:lnTo>
                  <a:lnTo>
                    <a:pt x="12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0" y="26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7" y="26"/>
                  </a:lnTo>
                  <a:lnTo>
                    <a:pt x="6" y="25"/>
                  </a:lnTo>
                  <a:lnTo>
                    <a:pt x="5" y="25"/>
                  </a:lnTo>
                  <a:lnTo>
                    <a:pt x="4" y="24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2" y="22"/>
                  </a:lnTo>
                  <a:lnTo>
                    <a:pt x="2" y="21"/>
                  </a:lnTo>
                  <a:lnTo>
                    <a:pt x="1" y="20"/>
                  </a:lnTo>
                  <a:lnTo>
                    <a:pt x="1" y="18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8"/>
                  </a:lnTo>
                  <a:lnTo>
                    <a:pt x="1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1"/>
                  </a:lnTo>
                  <a:lnTo>
                    <a:pt x="7" y="1"/>
                  </a:lnTo>
                  <a:lnTo>
                    <a:pt x="8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5" y="3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8" y="7"/>
                  </a:lnTo>
                  <a:lnTo>
                    <a:pt x="18" y="8"/>
                  </a:lnTo>
                  <a:lnTo>
                    <a:pt x="19" y="10"/>
                  </a:lnTo>
                  <a:lnTo>
                    <a:pt x="19" y="11"/>
                  </a:lnTo>
                  <a:lnTo>
                    <a:pt x="19" y="12"/>
                  </a:lnTo>
                  <a:lnTo>
                    <a:pt x="19" y="13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148"/>
            <p:cNvSpPr>
              <a:spLocks/>
            </p:cNvSpPr>
            <p:nvPr/>
          </p:nvSpPr>
          <p:spPr bwMode="auto">
            <a:xfrm>
              <a:off x="2832101" y="3328988"/>
              <a:ext cx="66675" cy="17463"/>
            </a:xfrm>
            <a:custGeom>
              <a:avLst/>
              <a:gdLst/>
              <a:ahLst/>
              <a:cxnLst>
                <a:cxn ang="0">
                  <a:pos x="42" y="11"/>
                </a:cxn>
                <a:cxn ang="0">
                  <a:pos x="41" y="10"/>
                </a:cxn>
                <a:cxn ang="0">
                  <a:pos x="39" y="8"/>
                </a:cxn>
                <a:cxn ang="0">
                  <a:pos x="38" y="7"/>
                </a:cxn>
                <a:cxn ang="0">
                  <a:pos x="36" y="5"/>
                </a:cxn>
                <a:cxn ang="0">
                  <a:pos x="35" y="4"/>
                </a:cxn>
                <a:cxn ang="0">
                  <a:pos x="34" y="4"/>
                </a:cxn>
                <a:cxn ang="0">
                  <a:pos x="33" y="3"/>
                </a:cxn>
                <a:cxn ang="0">
                  <a:pos x="31" y="2"/>
                </a:cxn>
                <a:cxn ang="0">
                  <a:pos x="30" y="2"/>
                </a:cxn>
                <a:cxn ang="0">
                  <a:pos x="28" y="1"/>
                </a:cxn>
                <a:cxn ang="0">
                  <a:pos x="27" y="1"/>
                </a:cxn>
                <a:cxn ang="0">
                  <a:pos x="25" y="0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1"/>
                </a:cxn>
                <a:cxn ang="0">
                  <a:pos x="12" y="2"/>
                </a:cxn>
                <a:cxn ang="0">
                  <a:pos x="9" y="2"/>
                </a:cxn>
                <a:cxn ang="0">
                  <a:pos x="7" y="3"/>
                </a:cxn>
                <a:cxn ang="0">
                  <a:pos x="5" y="5"/>
                </a:cxn>
                <a:cxn ang="0">
                  <a:pos x="2" y="6"/>
                </a:cxn>
                <a:cxn ang="0">
                  <a:pos x="0" y="8"/>
                </a:cxn>
                <a:cxn ang="0">
                  <a:pos x="1" y="8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8" y="5"/>
                </a:cxn>
                <a:cxn ang="0">
                  <a:pos x="11" y="5"/>
                </a:cxn>
                <a:cxn ang="0">
                  <a:pos x="13" y="4"/>
                </a:cxn>
                <a:cxn ang="0">
                  <a:pos x="15" y="4"/>
                </a:cxn>
                <a:cxn ang="0">
                  <a:pos x="17" y="4"/>
                </a:cxn>
                <a:cxn ang="0">
                  <a:pos x="18" y="4"/>
                </a:cxn>
                <a:cxn ang="0">
                  <a:pos x="20" y="4"/>
                </a:cxn>
                <a:cxn ang="0">
                  <a:pos x="22" y="4"/>
                </a:cxn>
                <a:cxn ang="0">
                  <a:pos x="23" y="4"/>
                </a:cxn>
                <a:cxn ang="0">
                  <a:pos x="25" y="4"/>
                </a:cxn>
                <a:cxn ang="0">
                  <a:pos x="27" y="5"/>
                </a:cxn>
                <a:cxn ang="0">
                  <a:pos x="29" y="5"/>
                </a:cxn>
                <a:cxn ang="0">
                  <a:pos x="31" y="6"/>
                </a:cxn>
                <a:cxn ang="0">
                  <a:pos x="33" y="6"/>
                </a:cxn>
                <a:cxn ang="0">
                  <a:pos x="35" y="7"/>
                </a:cxn>
                <a:cxn ang="0">
                  <a:pos x="36" y="8"/>
                </a:cxn>
                <a:cxn ang="0">
                  <a:pos x="38" y="9"/>
                </a:cxn>
                <a:cxn ang="0">
                  <a:pos x="40" y="10"/>
                </a:cxn>
                <a:cxn ang="0">
                  <a:pos x="42" y="11"/>
                </a:cxn>
              </a:cxnLst>
              <a:rect l="0" t="0" r="r" b="b"/>
              <a:pathLst>
                <a:path w="42" h="11">
                  <a:moveTo>
                    <a:pt x="42" y="11"/>
                  </a:moveTo>
                  <a:lnTo>
                    <a:pt x="41" y="10"/>
                  </a:lnTo>
                  <a:lnTo>
                    <a:pt x="39" y="8"/>
                  </a:lnTo>
                  <a:lnTo>
                    <a:pt x="38" y="7"/>
                  </a:lnTo>
                  <a:lnTo>
                    <a:pt x="36" y="5"/>
                  </a:lnTo>
                  <a:lnTo>
                    <a:pt x="35" y="4"/>
                  </a:lnTo>
                  <a:lnTo>
                    <a:pt x="34" y="4"/>
                  </a:lnTo>
                  <a:lnTo>
                    <a:pt x="33" y="3"/>
                  </a:lnTo>
                  <a:lnTo>
                    <a:pt x="31" y="2"/>
                  </a:lnTo>
                  <a:lnTo>
                    <a:pt x="30" y="2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1"/>
                  </a:lnTo>
                  <a:lnTo>
                    <a:pt x="12" y="2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2" y="6"/>
                  </a:lnTo>
                  <a:lnTo>
                    <a:pt x="0" y="8"/>
                  </a:lnTo>
                  <a:lnTo>
                    <a:pt x="1" y="8"/>
                  </a:lnTo>
                  <a:lnTo>
                    <a:pt x="4" y="6"/>
                  </a:lnTo>
                  <a:lnTo>
                    <a:pt x="6" y="6"/>
                  </a:lnTo>
                  <a:lnTo>
                    <a:pt x="8" y="5"/>
                  </a:lnTo>
                  <a:lnTo>
                    <a:pt x="11" y="5"/>
                  </a:lnTo>
                  <a:lnTo>
                    <a:pt x="13" y="4"/>
                  </a:lnTo>
                  <a:lnTo>
                    <a:pt x="15" y="4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2" y="4"/>
                  </a:lnTo>
                  <a:lnTo>
                    <a:pt x="23" y="4"/>
                  </a:lnTo>
                  <a:lnTo>
                    <a:pt x="25" y="4"/>
                  </a:lnTo>
                  <a:lnTo>
                    <a:pt x="27" y="5"/>
                  </a:lnTo>
                  <a:lnTo>
                    <a:pt x="29" y="5"/>
                  </a:lnTo>
                  <a:lnTo>
                    <a:pt x="31" y="6"/>
                  </a:lnTo>
                  <a:lnTo>
                    <a:pt x="33" y="6"/>
                  </a:lnTo>
                  <a:lnTo>
                    <a:pt x="35" y="7"/>
                  </a:lnTo>
                  <a:lnTo>
                    <a:pt x="36" y="8"/>
                  </a:lnTo>
                  <a:lnTo>
                    <a:pt x="38" y="9"/>
                  </a:lnTo>
                  <a:lnTo>
                    <a:pt x="40" y="10"/>
                  </a:lnTo>
                  <a:lnTo>
                    <a:pt x="42" y="11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149"/>
            <p:cNvSpPr>
              <a:spLocks/>
            </p:cNvSpPr>
            <p:nvPr/>
          </p:nvSpPr>
          <p:spPr bwMode="auto">
            <a:xfrm>
              <a:off x="2833688" y="3332163"/>
              <a:ext cx="30163" cy="4127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" y="17"/>
                </a:cxn>
                <a:cxn ang="0">
                  <a:pos x="1" y="19"/>
                </a:cxn>
                <a:cxn ang="0">
                  <a:pos x="2" y="21"/>
                </a:cxn>
                <a:cxn ang="0">
                  <a:pos x="4" y="23"/>
                </a:cxn>
                <a:cxn ang="0">
                  <a:pos x="5" y="24"/>
                </a:cxn>
                <a:cxn ang="0">
                  <a:pos x="7" y="25"/>
                </a:cxn>
                <a:cxn ang="0">
                  <a:pos x="9" y="26"/>
                </a:cxn>
                <a:cxn ang="0">
                  <a:pos x="11" y="26"/>
                </a:cxn>
                <a:cxn ang="0">
                  <a:pos x="13" y="25"/>
                </a:cxn>
                <a:cxn ang="0">
                  <a:pos x="14" y="24"/>
                </a:cxn>
                <a:cxn ang="0">
                  <a:pos x="16" y="23"/>
                </a:cxn>
                <a:cxn ang="0">
                  <a:pos x="17" y="21"/>
                </a:cxn>
                <a:cxn ang="0">
                  <a:pos x="18" y="19"/>
                </a:cxn>
                <a:cxn ang="0">
                  <a:pos x="19" y="17"/>
                </a:cxn>
                <a:cxn ang="0">
                  <a:pos x="19" y="14"/>
                </a:cxn>
                <a:cxn ang="0">
                  <a:pos x="19" y="12"/>
                </a:cxn>
                <a:cxn ang="0">
                  <a:pos x="19" y="9"/>
                </a:cxn>
                <a:cxn ang="0">
                  <a:pos x="18" y="7"/>
                </a:cxn>
                <a:cxn ang="0">
                  <a:pos x="17" y="5"/>
                </a:cxn>
                <a:cxn ang="0">
                  <a:pos x="16" y="3"/>
                </a:cxn>
                <a:cxn ang="0">
                  <a:pos x="14" y="2"/>
                </a:cxn>
                <a:cxn ang="0">
                  <a:pos x="13" y="1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4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1" y="9"/>
                </a:cxn>
                <a:cxn ang="0">
                  <a:pos x="0" y="12"/>
                </a:cxn>
              </a:cxnLst>
              <a:rect l="0" t="0" r="r" b="b"/>
              <a:pathLst>
                <a:path w="19" h="26">
                  <a:moveTo>
                    <a:pt x="0" y="13"/>
                  </a:moveTo>
                  <a:lnTo>
                    <a:pt x="0" y="14"/>
                  </a:lnTo>
                  <a:lnTo>
                    <a:pt x="0" y="16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20"/>
                  </a:lnTo>
                  <a:lnTo>
                    <a:pt x="2" y="21"/>
                  </a:lnTo>
                  <a:lnTo>
                    <a:pt x="3" y="22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5" y="24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6"/>
                  </a:lnTo>
                  <a:lnTo>
                    <a:pt x="9" y="26"/>
                  </a:lnTo>
                  <a:lnTo>
                    <a:pt x="10" y="26"/>
                  </a:lnTo>
                  <a:lnTo>
                    <a:pt x="11" y="26"/>
                  </a:lnTo>
                  <a:lnTo>
                    <a:pt x="12" y="26"/>
                  </a:lnTo>
                  <a:lnTo>
                    <a:pt x="13" y="25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5" y="24"/>
                  </a:lnTo>
                  <a:lnTo>
                    <a:pt x="16" y="23"/>
                  </a:lnTo>
                  <a:lnTo>
                    <a:pt x="17" y="22"/>
                  </a:lnTo>
                  <a:lnTo>
                    <a:pt x="17" y="21"/>
                  </a:lnTo>
                  <a:lnTo>
                    <a:pt x="18" y="20"/>
                  </a:lnTo>
                  <a:lnTo>
                    <a:pt x="18" y="19"/>
                  </a:lnTo>
                  <a:lnTo>
                    <a:pt x="19" y="18"/>
                  </a:lnTo>
                  <a:lnTo>
                    <a:pt x="19" y="17"/>
                  </a:lnTo>
                  <a:lnTo>
                    <a:pt x="19" y="16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19" y="12"/>
                  </a:lnTo>
                  <a:lnTo>
                    <a:pt x="19" y="10"/>
                  </a:lnTo>
                  <a:lnTo>
                    <a:pt x="19" y="9"/>
                  </a:lnTo>
                  <a:lnTo>
                    <a:pt x="19" y="8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6" y="3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5"/>
                  </a:lnTo>
                  <a:lnTo>
                    <a:pt x="2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150"/>
            <p:cNvSpPr>
              <a:spLocks/>
            </p:cNvSpPr>
            <p:nvPr/>
          </p:nvSpPr>
          <p:spPr bwMode="auto">
            <a:xfrm>
              <a:off x="2392363" y="3341688"/>
              <a:ext cx="7938" cy="12700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2" y="8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3"/>
                </a:cxn>
                <a:cxn ang="0">
                  <a:pos x="5" y="4"/>
                </a:cxn>
              </a:cxnLst>
              <a:rect l="0" t="0" r="r" b="b"/>
              <a:pathLst>
                <a:path w="5" h="8">
                  <a:moveTo>
                    <a:pt x="5" y="4"/>
                  </a:moveTo>
                  <a:lnTo>
                    <a:pt x="5" y="5"/>
                  </a:lnTo>
                  <a:lnTo>
                    <a:pt x="5" y="5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3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151"/>
            <p:cNvSpPr>
              <a:spLocks/>
            </p:cNvSpPr>
            <p:nvPr/>
          </p:nvSpPr>
          <p:spPr bwMode="auto">
            <a:xfrm>
              <a:off x="2835276" y="3348038"/>
              <a:ext cx="7938" cy="12700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5" y="4"/>
                </a:cxn>
                <a:cxn ang="0">
                  <a:pos x="5" y="5"/>
                </a:cxn>
                <a:cxn ang="0">
                  <a:pos x="5" y="6"/>
                </a:cxn>
                <a:cxn ang="0">
                  <a:pos x="5" y="6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2" y="8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3"/>
                </a:cxn>
                <a:cxn ang="0">
                  <a:pos x="5" y="4"/>
                </a:cxn>
              </a:cxnLst>
              <a:rect l="0" t="0" r="r" b="b"/>
              <a:pathLst>
                <a:path w="5" h="8">
                  <a:moveTo>
                    <a:pt x="5" y="4"/>
                  </a:moveTo>
                  <a:lnTo>
                    <a:pt x="5" y="4"/>
                  </a:lnTo>
                  <a:lnTo>
                    <a:pt x="5" y="5"/>
                  </a:lnTo>
                  <a:lnTo>
                    <a:pt x="5" y="6"/>
                  </a:lnTo>
                  <a:lnTo>
                    <a:pt x="5" y="6"/>
                  </a:lnTo>
                  <a:lnTo>
                    <a:pt x="4" y="7"/>
                  </a:lnTo>
                  <a:lnTo>
                    <a:pt x="4" y="7"/>
                  </a:lnTo>
                  <a:lnTo>
                    <a:pt x="3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152"/>
            <p:cNvSpPr>
              <a:spLocks/>
            </p:cNvSpPr>
            <p:nvPr/>
          </p:nvSpPr>
          <p:spPr bwMode="auto">
            <a:xfrm>
              <a:off x="2411413" y="3024188"/>
              <a:ext cx="411163" cy="90488"/>
            </a:xfrm>
            <a:custGeom>
              <a:avLst/>
              <a:gdLst/>
              <a:ahLst/>
              <a:cxnLst>
                <a:cxn ang="0">
                  <a:pos x="5" y="42"/>
                </a:cxn>
                <a:cxn ang="0">
                  <a:pos x="16" y="36"/>
                </a:cxn>
                <a:cxn ang="0">
                  <a:pos x="26" y="32"/>
                </a:cxn>
                <a:cxn ang="0">
                  <a:pos x="37" y="29"/>
                </a:cxn>
                <a:cxn ang="0">
                  <a:pos x="58" y="29"/>
                </a:cxn>
                <a:cxn ang="0">
                  <a:pos x="64" y="34"/>
                </a:cxn>
                <a:cxn ang="0">
                  <a:pos x="74" y="40"/>
                </a:cxn>
                <a:cxn ang="0">
                  <a:pos x="82" y="44"/>
                </a:cxn>
                <a:cxn ang="0">
                  <a:pos x="91" y="47"/>
                </a:cxn>
                <a:cxn ang="0">
                  <a:pos x="101" y="50"/>
                </a:cxn>
                <a:cxn ang="0">
                  <a:pos x="114" y="53"/>
                </a:cxn>
                <a:cxn ang="0">
                  <a:pos x="128" y="55"/>
                </a:cxn>
                <a:cxn ang="0">
                  <a:pos x="127" y="53"/>
                </a:cxn>
                <a:cxn ang="0">
                  <a:pos x="108" y="46"/>
                </a:cxn>
                <a:cxn ang="0">
                  <a:pos x="97" y="40"/>
                </a:cxn>
                <a:cxn ang="0">
                  <a:pos x="89" y="36"/>
                </a:cxn>
                <a:cxn ang="0">
                  <a:pos x="85" y="33"/>
                </a:cxn>
                <a:cxn ang="0">
                  <a:pos x="95" y="37"/>
                </a:cxn>
                <a:cxn ang="0">
                  <a:pos x="112" y="42"/>
                </a:cxn>
                <a:cxn ang="0">
                  <a:pos x="128" y="47"/>
                </a:cxn>
                <a:cxn ang="0">
                  <a:pos x="146" y="51"/>
                </a:cxn>
                <a:cxn ang="0">
                  <a:pos x="166" y="55"/>
                </a:cxn>
                <a:cxn ang="0">
                  <a:pos x="188" y="56"/>
                </a:cxn>
                <a:cxn ang="0">
                  <a:pos x="210" y="56"/>
                </a:cxn>
                <a:cxn ang="0">
                  <a:pos x="231" y="53"/>
                </a:cxn>
                <a:cxn ang="0">
                  <a:pos x="252" y="47"/>
                </a:cxn>
                <a:cxn ang="0">
                  <a:pos x="254" y="46"/>
                </a:cxn>
                <a:cxn ang="0">
                  <a:pos x="245" y="48"/>
                </a:cxn>
                <a:cxn ang="0">
                  <a:pos x="235" y="49"/>
                </a:cxn>
                <a:cxn ang="0">
                  <a:pos x="229" y="49"/>
                </a:cxn>
                <a:cxn ang="0">
                  <a:pos x="223" y="48"/>
                </a:cxn>
                <a:cxn ang="0">
                  <a:pos x="218" y="47"/>
                </a:cxn>
                <a:cxn ang="0">
                  <a:pos x="214" y="44"/>
                </a:cxn>
                <a:cxn ang="0">
                  <a:pos x="220" y="46"/>
                </a:cxn>
                <a:cxn ang="0">
                  <a:pos x="228" y="46"/>
                </a:cxn>
                <a:cxn ang="0">
                  <a:pos x="235" y="46"/>
                </a:cxn>
                <a:cxn ang="0">
                  <a:pos x="241" y="44"/>
                </a:cxn>
                <a:cxn ang="0">
                  <a:pos x="246" y="43"/>
                </a:cxn>
                <a:cxn ang="0">
                  <a:pos x="251" y="40"/>
                </a:cxn>
                <a:cxn ang="0">
                  <a:pos x="255" y="36"/>
                </a:cxn>
                <a:cxn ang="0">
                  <a:pos x="257" y="32"/>
                </a:cxn>
                <a:cxn ang="0">
                  <a:pos x="255" y="28"/>
                </a:cxn>
                <a:cxn ang="0">
                  <a:pos x="251" y="24"/>
                </a:cxn>
                <a:cxn ang="0">
                  <a:pos x="245" y="20"/>
                </a:cxn>
                <a:cxn ang="0">
                  <a:pos x="238" y="16"/>
                </a:cxn>
                <a:cxn ang="0">
                  <a:pos x="224" y="9"/>
                </a:cxn>
                <a:cxn ang="0">
                  <a:pos x="211" y="4"/>
                </a:cxn>
                <a:cxn ang="0">
                  <a:pos x="35" y="8"/>
                </a:cxn>
                <a:cxn ang="0">
                  <a:pos x="23" y="16"/>
                </a:cxn>
                <a:cxn ang="0">
                  <a:pos x="11" y="25"/>
                </a:cxn>
                <a:cxn ang="0">
                  <a:pos x="5" y="32"/>
                </a:cxn>
                <a:cxn ang="0">
                  <a:pos x="1" y="36"/>
                </a:cxn>
                <a:cxn ang="0">
                  <a:pos x="0" y="40"/>
                </a:cxn>
                <a:cxn ang="0">
                  <a:pos x="1" y="43"/>
                </a:cxn>
              </a:cxnLst>
              <a:rect l="0" t="0" r="r" b="b"/>
              <a:pathLst>
                <a:path w="259" h="57">
                  <a:moveTo>
                    <a:pt x="2" y="44"/>
                  </a:moveTo>
                  <a:lnTo>
                    <a:pt x="2" y="44"/>
                  </a:lnTo>
                  <a:lnTo>
                    <a:pt x="5" y="42"/>
                  </a:lnTo>
                  <a:lnTo>
                    <a:pt x="8" y="40"/>
                  </a:lnTo>
                  <a:lnTo>
                    <a:pt x="13" y="37"/>
                  </a:lnTo>
                  <a:lnTo>
                    <a:pt x="16" y="36"/>
                  </a:lnTo>
                  <a:lnTo>
                    <a:pt x="19" y="35"/>
                  </a:lnTo>
                  <a:lnTo>
                    <a:pt x="22" y="33"/>
                  </a:lnTo>
                  <a:lnTo>
                    <a:pt x="26" y="32"/>
                  </a:lnTo>
                  <a:lnTo>
                    <a:pt x="29" y="31"/>
                  </a:lnTo>
                  <a:lnTo>
                    <a:pt x="33" y="30"/>
                  </a:lnTo>
                  <a:lnTo>
                    <a:pt x="37" y="29"/>
                  </a:lnTo>
                  <a:lnTo>
                    <a:pt x="40" y="29"/>
                  </a:lnTo>
                  <a:lnTo>
                    <a:pt x="26" y="42"/>
                  </a:lnTo>
                  <a:lnTo>
                    <a:pt x="58" y="29"/>
                  </a:lnTo>
                  <a:lnTo>
                    <a:pt x="59" y="30"/>
                  </a:lnTo>
                  <a:lnTo>
                    <a:pt x="62" y="32"/>
                  </a:lnTo>
                  <a:lnTo>
                    <a:pt x="64" y="34"/>
                  </a:lnTo>
                  <a:lnTo>
                    <a:pt x="67" y="36"/>
                  </a:lnTo>
                  <a:lnTo>
                    <a:pt x="70" y="38"/>
                  </a:lnTo>
                  <a:lnTo>
                    <a:pt x="74" y="40"/>
                  </a:lnTo>
                  <a:lnTo>
                    <a:pt x="77" y="42"/>
                  </a:lnTo>
                  <a:lnTo>
                    <a:pt x="79" y="43"/>
                  </a:lnTo>
                  <a:lnTo>
                    <a:pt x="82" y="44"/>
                  </a:lnTo>
                  <a:lnTo>
                    <a:pt x="84" y="45"/>
                  </a:lnTo>
                  <a:lnTo>
                    <a:pt x="87" y="46"/>
                  </a:lnTo>
                  <a:lnTo>
                    <a:pt x="91" y="47"/>
                  </a:lnTo>
                  <a:lnTo>
                    <a:pt x="94" y="48"/>
                  </a:lnTo>
                  <a:lnTo>
                    <a:pt x="97" y="49"/>
                  </a:lnTo>
                  <a:lnTo>
                    <a:pt x="101" y="50"/>
                  </a:lnTo>
                  <a:lnTo>
                    <a:pt x="105" y="51"/>
                  </a:lnTo>
                  <a:lnTo>
                    <a:pt x="109" y="52"/>
                  </a:lnTo>
                  <a:lnTo>
                    <a:pt x="114" y="53"/>
                  </a:lnTo>
                  <a:lnTo>
                    <a:pt x="118" y="54"/>
                  </a:lnTo>
                  <a:lnTo>
                    <a:pt x="123" y="54"/>
                  </a:lnTo>
                  <a:lnTo>
                    <a:pt x="128" y="55"/>
                  </a:lnTo>
                  <a:lnTo>
                    <a:pt x="133" y="55"/>
                  </a:lnTo>
                  <a:lnTo>
                    <a:pt x="131" y="55"/>
                  </a:lnTo>
                  <a:lnTo>
                    <a:pt x="127" y="53"/>
                  </a:lnTo>
                  <a:lnTo>
                    <a:pt x="120" y="51"/>
                  </a:lnTo>
                  <a:lnTo>
                    <a:pt x="112" y="48"/>
                  </a:lnTo>
                  <a:lnTo>
                    <a:pt x="108" y="46"/>
                  </a:lnTo>
                  <a:lnTo>
                    <a:pt x="104" y="44"/>
                  </a:lnTo>
                  <a:lnTo>
                    <a:pt x="100" y="42"/>
                  </a:lnTo>
                  <a:lnTo>
                    <a:pt x="97" y="40"/>
                  </a:lnTo>
                  <a:lnTo>
                    <a:pt x="93" y="38"/>
                  </a:lnTo>
                  <a:lnTo>
                    <a:pt x="90" y="37"/>
                  </a:lnTo>
                  <a:lnTo>
                    <a:pt x="89" y="36"/>
                  </a:lnTo>
                  <a:lnTo>
                    <a:pt x="87" y="35"/>
                  </a:lnTo>
                  <a:lnTo>
                    <a:pt x="86" y="34"/>
                  </a:lnTo>
                  <a:lnTo>
                    <a:pt x="85" y="33"/>
                  </a:lnTo>
                  <a:lnTo>
                    <a:pt x="86" y="34"/>
                  </a:lnTo>
                  <a:lnTo>
                    <a:pt x="90" y="35"/>
                  </a:lnTo>
                  <a:lnTo>
                    <a:pt x="95" y="37"/>
                  </a:lnTo>
                  <a:lnTo>
                    <a:pt x="103" y="40"/>
                  </a:lnTo>
                  <a:lnTo>
                    <a:pt x="107" y="41"/>
                  </a:lnTo>
                  <a:lnTo>
                    <a:pt x="112" y="42"/>
                  </a:lnTo>
                  <a:lnTo>
                    <a:pt x="117" y="44"/>
                  </a:lnTo>
                  <a:lnTo>
                    <a:pt x="122" y="46"/>
                  </a:lnTo>
                  <a:lnTo>
                    <a:pt x="128" y="47"/>
                  </a:lnTo>
                  <a:lnTo>
                    <a:pt x="133" y="48"/>
                  </a:lnTo>
                  <a:lnTo>
                    <a:pt x="140" y="50"/>
                  </a:lnTo>
                  <a:lnTo>
                    <a:pt x="146" y="51"/>
                  </a:lnTo>
                  <a:lnTo>
                    <a:pt x="153" y="52"/>
                  </a:lnTo>
                  <a:lnTo>
                    <a:pt x="160" y="54"/>
                  </a:lnTo>
                  <a:lnTo>
                    <a:pt x="166" y="55"/>
                  </a:lnTo>
                  <a:lnTo>
                    <a:pt x="173" y="55"/>
                  </a:lnTo>
                  <a:lnTo>
                    <a:pt x="181" y="56"/>
                  </a:lnTo>
                  <a:lnTo>
                    <a:pt x="188" y="56"/>
                  </a:lnTo>
                  <a:lnTo>
                    <a:pt x="195" y="57"/>
                  </a:lnTo>
                  <a:lnTo>
                    <a:pt x="202" y="57"/>
                  </a:lnTo>
                  <a:lnTo>
                    <a:pt x="210" y="56"/>
                  </a:lnTo>
                  <a:lnTo>
                    <a:pt x="217" y="56"/>
                  </a:lnTo>
                  <a:lnTo>
                    <a:pt x="224" y="55"/>
                  </a:lnTo>
                  <a:lnTo>
                    <a:pt x="231" y="53"/>
                  </a:lnTo>
                  <a:lnTo>
                    <a:pt x="238" y="52"/>
                  </a:lnTo>
                  <a:lnTo>
                    <a:pt x="245" y="50"/>
                  </a:lnTo>
                  <a:lnTo>
                    <a:pt x="252" y="47"/>
                  </a:lnTo>
                  <a:lnTo>
                    <a:pt x="259" y="44"/>
                  </a:lnTo>
                  <a:lnTo>
                    <a:pt x="257" y="45"/>
                  </a:lnTo>
                  <a:lnTo>
                    <a:pt x="254" y="46"/>
                  </a:lnTo>
                  <a:lnTo>
                    <a:pt x="251" y="47"/>
                  </a:lnTo>
                  <a:lnTo>
                    <a:pt x="248" y="47"/>
                  </a:lnTo>
                  <a:lnTo>
                    <a:pt x="245" y="48"/>
                  </a:lnTo>
                  <a:lnTo>
                    <a:pt x="242" y="48"/>
                  </a:lnTo>
                  <a:lnTo>
                    <a:pt x="238" y="49"/>
                  </a:lnTo>
                  <a:lnTo>
                    <a:pt x="235" y="49"/>
                  </a:lnTo>
                  <a:lnTo>
                    <a:pt x="233" y="49"/>
                  </a:lnTo>
                  <a:lnTo>
                    <a:pt x="231" y="49"/>
                  </a:lnTo>
                  <a:lnTo>
                    <a:pt x="229" y="49"/>
                  </a:lnTo>
                  <a:lnTo>
                    <a:pt x="227" y="49"/>
                  </a:lnTo>
                  <a:lnTo>
                    <a:pt x="225" y="49"/>
                  </a:lnTo>
                  <a:lnTo>
                    <a:pt x="223" y="48"/>
                  </a:lnTo>
                  <a:lnTo>
                    <a:pt x="222" y="48"/>
                  </a:lnTo>
                  <a:lnTo>
                    <a:pt x="220" y="48"/>
                  </a:lnTo>
                  <a:lnTo>
                    <a:pt x="218" y="47"/>
                  </a:lnTo>
                  <a:lnTo>
                    <a:pt x="217" y="46"/>
                  </a:lnTo>
                  <a:lnTo>
                    <a:pt x="215" y="45"/>
                  </a:lnTo>
                  <a:lnTo>
                    <a:pt x="214" y="44"/>
                  </a:lnTo>
                  <a:lnTo>
                    <a:pt x="215" y="45"/>
                  </a:lnTo>
                  <a:lnTo>
                    <a:pt x="218" y="45"/>
                  </a:lnTo>
                  <a:lnTo>
                    <a:pt x="220" y="46"/>
                  </a:lnTo>
                  <a:lnTo>
                    <a:pt x="222" y="46"/>
                  </a:lnTo>
                  <a:lnTo>
                    <a:pt x="225" y="46"/>
                  </a:lnTo>
                  <a:lnTo>
                    <a:pt x="228" y="46"/>
                  </a:lnTo>
                  <a:lnTo>
                    <a:pt x="231" y="46"/>
                  </a:lnTo>
                  <a:lnTo>
                    <a:pt x="234" y="46"/>
                  </a:lnTo>
                  <a:lnTo>
                    <a:pt x="235" y="46"/>
                  </a:lnTo>
                  <a:lnTo>
                    <a:pt x="237" y="45"/>
                  </a:lnTo>
                  <a:lnTo>
                    <a:pt x="239" y="45"/>
                  </a:lnTo>
                  <a:lnTo>
                    <a:pt x="241" y="44"/>
                  </a:lnTo>
                  <a:lnTo>
                    <a:pt x="242" y="44"/>
                  </a:lnTo>
                  <a:lnTo>
                    <a:pt x="244" y="43"/>
                  </a:lnTo>
                  <a:lnTo>
                    <a:pt x="246" y="43"/>
                  </a:lnTo>
                  <a:lnTo>
                    <a:pt x="247" y="42"/>
                  </a:lnTo>
                  <a:lnTo>
                    <a:pt x="249" y="41"/>
                  </a:lnTo>
                  <a:lnTo>
                    <a:pt x="251" y="40"/>
                  </a:lnTo>
                  <a:lnTo>
                    <a:pt x="252" y="39"/>
                  </a:lnTo>
                  <a:lnTo>
                    <a:pt x="254" y="38"/>
                  </a:lnTo>
                  <a:lnTo>
                    <a:pt x="255" y="36"/>
                  </a:lnTo>
                  <a:lnTo>
                    <a:pt x="256" y="35"/>
                  </a:lnTo>
                  <a:lnTo>
                    <a:pt x="257" y="34"/>
                  </a:lnTo>
                  <a:lnTo>
                    <a:pt x="257" y="32"/>
                  </a:lnTo>
                  <a:lnTo>
                    <a:pt x="256" y="31"/>
                  </a:lnTo>
                  <a:lnTo>
                    <a:pt x="256" y="30"/>
                  </a:lnTo>
                  <a:lnTo>
                    <a:pt x="255" y="28"/>
                  </a:lnTo>
                  <a:lnTo>
                    <a:pt x="254" y="27"/>
                  </a:lnTo>
                  <a:lnTo>
                    <a:pt x="253" y="25"/>
                  </a:lnTo>
                  <a:lnTo>
                    <a:pt x="251" y="24"/>
                  </a:lnTo>
                  <a:lnTo>
                    <a:pt x="249" y="23"/>
                  </a:lnTo>
                  <a:lnTo>
                    <a:pt x="247" y="21"/>
                  </a:lnTo>
                  <a:lnTo>
                    <a:pt x="245" y="20"/>
                  </a:lnTo>
                  <a:lnTo>
                    <a:pt x="243" y="19"/>
                  </a:lnTo>
                  <a:lnTo>
                    <a:pt x="241" y="17"/>
                  </a:lnTo>
                  <a:lnTo>
                    <a:pt x="238" y="16"/>
                  </a:lnTo>
                  <a:lnTo>
                    <a:pt x="234" y="14"/>
                  </a:lnTo>
                  <a:lnTo>
                    <a:pt x="229" y="11"/>
                  </a:lnTo>
                  <a:lnTo>
                    <a:pt x="224" y="9"/>
                  </a:lnTo>
                  <a:lnTo>
                    <a:pt x="220" y="8"/>
                  </a:lnTo>
                  <a:lnTo>
                    <a:pt x="213" y="5"/>
                  </a:lnTo>
                  <a:lnTo>
                    <a:pt x="211" y="4"/>
                  </a:lnTo>
                  <a:lnTo>
                    <a:pt x="115" y="0"/>
                  </a:lnTo>
                  <a:lnTo>
                    <a:pt x="37" y="7"/>
                  </a:lnTo>
                  <a:lnTo>
                    <a:pt x="35" y="8"/>
                  </a:lnTo>
                  <a:lnTo>
                    <a:pt x="30" y="11"/>
                  </a:lnTo>
                  <a:lnTo>
                    <a:pt x="27" y="14"/>
                  </a:lnTo>
                  <a:lnTo>
                    <a:pt x="23" y="16"/>
                  </a:lnTo>
                  <a:lnTo>
                    <a:pt x="19" y="19"/>
                  </a:lnTo>
                  <a:lnTo>
                    <a:pt x="15" y="22"/>
                  </a:lnTo>
                  <a:lnTo>
                    <a:pt x="11" y="25"/>
                  </a:lnTo>
                  <a:lnTo>
                    <a:pt x="8" y="29"/>
                  </a:lnTo>
                  <a:lnTo>
                    <a:pt x="6" y="30"/>
                  </a:lnTo>
                  <a:lnTo>
                    <a:pt x="5" y="32"/>
                  </a:lnTo>
                  <a:lnTo>
                    <a:pt x="3" y="33"/>
                  </a:lnTo>
                  <a:lnTo>
                    <a:pt x="2" y="35"/>
                  </a:lnTo>
                  <a:lnTo>
                    <a:pt x="1" y="36"/>
                  </a:lnTo>
                  <a:lnTo>
                    <a:pt x="0" y="38"/>
                  </a:lnTo>
                  <a:lnTo>
                    <a:pt x="0" y="39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2"/>
                  </a:lnTo>
                  <a:lnTo>
                    <a:pt x="1" y="43"/>
                  </a:lnTo>
                  <a:lnTo>
                    <a:pt x="2" y="44"/>
                  </a:lnTo>
                  <a:close/>
                </a:path>
              </a:pathLst>
            </a:custGeom>
            <a:solidFill>
              <a:srgbClr val="5224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153"/>
            <p:cNvSpPr>
              <a:spLocks/>
            </p:cNvSpPr>
            <p:nvPr/>
          </p:nvSpPr>
          <p:spPr bwMode="auto">
            <a:xfrm>
              <a:off x="2593976" y="3024188"/>
              <a:ext cx="223838" cy="55563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1" y="25"/>
                </a:cxn>
                <a:cxn ang="0">
                  <a:pos x="5" y="26"/>
                </a:cxn>
                <a:cxn ang="0">
                  <a:pos x="10" y="27"/>
                </a:cxn>
                <a:cxn ang="0">
                  <a:pos x="17" y="29"/>
                </a:cxn>
                <a:cxn ang="0">
                  <a:pos x="21" y="30"/>
                </a:cxn>
                <a:cxn ang="0">
                  <a:pos x="25" y="31"/>
                </a:cxn>
                <a:cxn ang="0">
                  <a:pos x="30" y="32"/>
                </a:cxn>
                <a:cxn ang="0">
                  <a:pos x="35" y="32"/>
                </a:cxn>
                <a:cxn ang="0">
                  <a:pos x="40" y="33"/>
                </a:cxn>
                <a:cxn ang="0">
                  <a:pos x="46" y="34"/>
                </a:cxn>
                <a:cxn ang="0">
                  <a:pos x="51" y="34"/>
                </a:cxn>
                <a:cxn ang="0">
                  <a:pos x="57" y="35"/>
                </a:cxn>
                <a:cxn ang="0">
                  <a:pos x="63" y="35"/>
                </a:cxn>
                <a:cxn ang="0">
                  <a:pos x="69" y="35"/>
                </a:cxn>
                <a:cxn ang="0">
                  <a:pos x="74" y="35"/>
                </a:cxn>
                <a:cxn ang="0">
                  <a:pos x="80" y="34"/>
                </a:cxn>
                <a:cxn ang="0">
                  <a:pos x="86" y="33"/>
                </a:cxn>
                <a:cxn ang="0">
                  <a:pos x="92" y="32"/>
                </a:cxn>
                <a:cxn ang="0">
                  <a:pos x="98" y="31"/>
                </a:cxn>
                <a:cxn ang="0">
                  <a:pos x="103" y="29"/>
                </a:cxn>
                <a:cxn ang="0">
                  <a:pos x="109" y="27"/>
                </a:cxn>
                <a:cxn ang="0">
                  <a:pos x="114" y="24"/>
                </a:cxn>
                <a:cxn ang="0">
                  <a:pos x="119" y="21"/>
                </a:cxn>
                <a:cxn ang="0">
                  <a:pos x="124" y="18"/>
                </a:cxn>
                <a:cxn ang="0">
                  <a:pos x="129" y="14"/>
                </a:cxn>
                <a:cxn ang="0">
                  <a:pos x="133" y="10"/>
                </a:cxn>
                <a:cxn ang="0">
                  <a:pos x="137" y="5"/>
                </a:cxn>
                <a:cxn ang="0">
                  <a:pos x="141" y="0"/>
                </a:cxn>
                <a:cxn ang="0">
                  <a:pos x="140" y="0"/>
                </a:cxn>
                <a:cxn ang="0">
                  <a:pos x="139" y="2"/>
                </a:cxn>
                <a:cxn ang="0">
                  <a:pos x="137" y="3"/>
                </a:cxn>
                <a:cxn ang="0">
                  <a:pos x="135" y="6"/>
                </a:cxn>
                <a:cxn ang="0">
                  <a:pos x="133" y="7"/>
                </a:cxn>
                <a:cxn ang="0">
                  <a:pos x="131" y="8"/>
                </a:cxn>
                <a:cxn ang="0">
                  <a:pos x="129" y="10"/>
                </a:cxn>
                <a:cxn ang="0">
                  <a:pos x="126" y="11"/>
                </a:cxn>
                <a:cxn ang="0">
                  <a:pos x="123" y="13"/>
                </a:cxn>
                <a:cxn ang="0">
                  <a:pos x="120" y="14"/>
                </a:cxn>
                <a:cxn ang="0">
                  <a:pos x="117" y="16"/>
                </a:cxn>
                <a:cxn ang="0">
                  <a:pos x="113" y="17"/>
                </a:cxn>
                <a:cxn ang="0">
                  <a:pos x="109" y="19"/>
                </a:cxn>
                <a:cxn ang="0">
                  <a:pos x="104" y="20"/>
                </a:cxn>
                <a:cxn ang="0">
                  <a:pos x="100" y="21"/>
                </a:cxn>
                <a:cxn ang="0">
                  <a:pos x="94" y="22"/>
                </a:cxn>
                <a:cxn ang="0">
                  <a:pos x="89" y="24"/>
                </a:cxn>
                <a:cxn ang="0">
                  <a:pos x="83" y="25"/>
                </a:cxn>
                <a:cxn ang="0">
                  <a:pos x="77" y="25"/>
                </a:cxn>
                <a:cxn ang="0">
                  <a:pos x="70" y="26"/>
                </a:cxn>
                <a:cxn ang="0">
                  <a:pos x="63" y="27"/>
                </a:cxn>
                <a:cxn ang="0">
                  <a:pos x="55" y="27"/>
                </a:cxn>
                <a:cxn ang="0">
                  <a:pos x="47" y="27"/>
                </a:cxn>
                <a:cxn ang="0">
                  <a:pos x="39" y="27"/>
                </a:cxn>
                <a:cxn ang="0">
                  <a:pos x="30" y="27"/>
                </a:cxn>
                <a:cxn ang="0">
                  <a:pos x="20" y="26"/>
                </a:cxn>
                <a:cxn ang="0">
                  <a:pos x="10" y="25"/>
                </a:cxn>
                <a:cxn ang="0">
                  <a:pos x="0" y="24"/>
                </a:cxn>
              </a:cxnLst>
              <a:rect l="0" t="0" r="r" b="b"/>
              <a:pathLst>
                <a:path w="141" h="35">
                  <a:moveTo>
                    <a:pt x="0" y="24"/>
                  </a:moveTo>
                  <a:lnTo>
                    <a:pt x="1" y="25"/>
                  </a:lnTo>
                  <a:lnTo>
                    <a:pt x="5" y="26"/>
                  </a:lnTo>
                  <a:lnTo>
                    <a:pt x="10" y="27"/>
                  </a:lnTo>
                  <a:lnTo>
                    <a:pt x="17" y="29"/>
                  </a:lnTo>
                  <a:lnTo>
                    <a:pt x="21" y="30"/>
                  </a:lnTo>
                  <a:lnTo>
                    <a:pt x="25" y="31"/>
                  </a:lnTo>
                  <a:lnTo>
                    <a:pt x="30" y="32"/>
                  </a:lnTo>
                  <a:lnTo>
                    <a:pt x="35" y="32"/>
                  </a:lnTo>
                  <a:lnTo>
                    <a:pt x="40" y="33"/>
                  </a:lnTo>
                  <a:lnTo>
                    <a:pt x="46" y="34"/>
                  </a:lnTo>
                  <a:lnTo>
                    <a:pt x="51" y="34"/>
                  </a:lnTo>
                  <a:lnTo>
                    <a:pt x="57" y="35"/>
                  </a:lnTo>
                  <a:lnTo>
                    <a:pt x="63" y="35"/>
                  </a:lnTo>
                  <a:lnTo>
                    <a:pt x="69" y="35"/>
                  </a:lnTo>
                  <a:lnTo>
                    <a:pt x="74" y="35"/>
                  </a:lnTo>
                  <a:lnTo>
                    <a:pt x="80" y="34"/>
                  </a:lnTo>
                  <a:lnTo>
                    <a:pt x="86" y="33"/>
                  </a:lnTo>
                  <a:lnTo>
                    <a:pt x="92" y="32"/>
                  </a:lnTo>
                  <a:lnTo>
                    <a:pt x="98" y="31"/>
                  </a:lnTo>
                  <a:lnTo>
                    <a:pt x="103" y="29"/>
                  </a:lnTo>
                  <a:lnTo>
                    <a:pt x="109" y="27"/>
                  </a:lnTo>
                  <a:lnTo>
                    <a:pt x="114" y="24"/>
                  </a:lnTo>
                  <a:lnTo>
                    <a:pt x="119" y="21"/>
                  </a:lnTo>
                  <a:lnTo>
                    <a:pt x="124" y="18"/>
                  </a:lnTo>
                  <a:lnTo>
                    <a:pt x="129" y="14"/>
                  </a:lnTo>
                  <a:lnTo>
                    <a:pt x="133" y="10"/>
                  </a:lnTo>
                  <a:lnTo>
                    <a:pt x="137" y="5"/>
                  </a:lnTo>
                  <a:lnTo>
                    <a:pt x="141" y="0"/>
                  </a:lnTo>
                  <a:lnTo>
                    <a:pt x="140" y="0"/>
                  </a:lnTo>
                  <a:lnTo>
                    <a:pt x="139" y="2"/>
                  </a:lnTo>
                  <a:lnTo>
                    <a:pt x="137" y="3"/>
                  </a:lnTo>
                  <a:lnTo>
                    <a:pt x="135" y="6"/>
                  </a:lnTo>
                  <a:lnTo>
                    <a:pt x="133" y="7"/>
                  </a:lnTo>
                  <a:lnTo>
                    <a:pt x="131" y="8"/>
                  </a:lnTo>
                  <a:lnTo>
                    <a:pt x="129" y="10"/>
                  </a:lnTo>
                  <a:lnTo>
                    <a:pt x="126" y="11"/>
                  </a:lnTo>
                  <a:lnTo>
                    <a:pt x="123" y="13"/>
                  </a:lnTo>
                  <a:lnTo>
                    <a:pt x="120" y="14"/>
                  </a:lnTo>
                  <a:lnTo>
                    <a:pt x="117" y="16"/>
                  </a:lnTo>
                  <a:lnTo>
                    <a:pt x="113" y="17"/>
                  </a:lnTo>
                  <a:lnTo>
                    <a:pt x="109" y="19"/>
                  </a:lnTo>
                  <a:lnTo>
                    <a:pt x="104" y="20"/>
                  </a:lnTo>
                  <a:lnTo>
                    <a:pt x="100" y="21"/>
                  </a:lnTo>
                  <a:lnTo>
                    <a:pt x="94" y="22"/>
                  </a:lnTo>
                  <a:lnTo>
                    <a:pt x="89" y="24"/>
                  </a:lnTo>
                  <a:lnTo>
                    <a:pt x="83" y="25"/>
                  </a:lnTo>
                  <a:lnTo>
                    <a:pt x="77" y="25"/>
                  </a:lnTo>
                  <a:lnTo>
                    <a:pt x="70" y="26"/>
                  </a:lnTo>
                  <a:lnTo>
                    <a:pt x="63" y="27"/>
                  </a:lnTo>
                  <a:lnTo>
                    <a:pt x="55" y="27"/>
                  </a:lnTo>
                  <a:lnTo>
                    <a:pt x="47" y="27"/>
                  </a:lnTo>
                  <a:lnTo>
                    <a:pt x="39" y="27"/>
                  </a:lnTo>
                  <a:lnTo>
                    <a:pt x="30" y="27"/>
                  </a:lnTo>
                  <a:lnTo>
                    <a:pt x="20" y="26"/>
                  </a:lnTo>
                  <a:lnTo>
                    <a:pt x="10" y="25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7C62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154"/>
            <p:cNvSpPr>
              <a:spLocks/>
            </p:cNvSpPr>
            <p:nvPr/>
          </p:nvSpPr>
          <p:spPr bwMode="auto">
            <a:xfrm>
              <a:off x="2586038" y="3511551"/>
              <a:ext cx="112713" cy="4127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4"/>
                </a:cxn>
                <a:cxn ang="0">
                  <a:pos x="0" y="8"/>
                </a:cxn>
                <a:cxn ang="0">
                  <a:pos x="1" y="11"/>
                </a:cxn>
                <a:cxn ang="0">
                  <a:pos x="2" y="13"/>
                </a:cxn>
                <a:cxn ang="0">
                  <a:pos x="3" y="15"/>
                </a:cxn>
                <a:cxn ang="0">
                  <a:pos x="5" y="17"/>
                </a:cxn>
                <a:cxn ang="0">
                  <a:pos x="8" y="19"/>
                </a:cxn>
                <a:cxn ang="0">
                  <a:pos x="11" y="21"/>
                </a:cxn>
                <a:cxn ang="0">
                  <a:pos x="15" y="22"/>
                </a:cxn>
                <a:cxn ang="0">
                  <a:pos x="20" y="24"/>
                </a:cxn>
                <a:cxn ang="0">
                  <a:pos x="25" y="25"/>
                </a:cxn>
                <a:cxn ang="0">
                  <a:pos x="31" y="25"/>
                </a:cxn>
                <a:cxn ang="0">
                  <a:pos x="36" y="26"/>
                </a:cxn>
                <a:cxn ang="0">
                  <a:pos x="41" y="25"/>
                </a:cxn>
                <a:cxn ang="0">
                  <a:pos x="45" y="25"/>
                </a:cxn>
                <a:cxn ang="0">
                  <a:pos x="50" y="24"/>
                </a:cxn>
                <a:cxn ang="0">
                  <a:pos x="54" y="23"/>
                </a:cxn>
                <a:cxn ang="0">
                  <a:pos x="57" y="21"/>
                </a:cxn>
                <a:cxn ang="0">
                  <a:pos x="61" y="20"/>
                </a:cxn>
                <a:cxn ang="0">
                  <a:pos x="63" y="18"/>
                </a:cxn>
                <a:cxn ang="0">
                  <a:pos x="66" y="15"/>
                </a:cxn>
                <a:cxn ang="0">
                  <a:pos x="68" y="13"/>
                </a:cxn>
                <a:cxn ang="0">
                  <a:pos x="69" y="10"/>
                </a:cxn>
                <a:cxn ang="0">
                  <a:pos x="70" y="7"/>
                </a:cxn>
                <a:cxn ang="0">
                  <a:pos x="71" y="4"/>
                </a:cxn>
                <a:cxn ang="0">
                  <a:pos x="71" y="1"/>
                </a:cxn>
                <a:cxn ang="0">
                  <a:pos x="69" y="0"/>
                </a:cxn>
                <a:cxn ang="0">
                  <a:pos x="59" y="2"/>
                </a:cxn>
                <a:cxn ang="0">
                  <a:pos x="50" y="4"/>
                </a:cxn>
                <a:cxn ang="0">
                  <a:pos x="39" y="5"/>
                </a:cxn>
                <a:cxn ang="0">
                  <a:pos x="31" y="5"/>
                </a:cxn>
                <a:cxn ang="0">
                  <a:pos x="25" y="5"/>
                </a:cxn>
                <a:cxn ang="0">
                  <a:pos x="20" y="5"/>
                </a:cxn>
                <a:cxn ang="0">
                  <a:pos x="14" y="4"/>
                </a:cxn>
                <a:cxn ang="0">
                  <a:pos x="9" y="3"/>
                </a:cxn>
                <a:cxn ang="0">
                  <a:pos x="4" y="1"/>
                </a:cxn>
              </a:cxnLst>
              <a:rect l="0" t="0" r="r" b="b"/>
              <a:pathLst>
                <a:path w="71" h="26">
                  <a:moveTo>
                    <a:pt x="2" y="0"/>
                  </a:moveTo>
                  <a:lnTo>
                    <a:pt x="2" y="0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3" y="15"/>
                  </a:lnTo>
                  <a:lnTo>
                    <a:pt x="4" y="16"/>
                  </a:lnTo>
                  <a:lnTo>
                    <a:pt x="5" y="17"/>
                  </a:lnTo>
                  <a:lnTo>
                    <a:pt x="6" y="18"/>
                  </a:lnTo>
                  <a:lnTo>
                    <a:pt x="8" y="19"/>
                  </a:lnTo>
                  <a:lnTo>
                    <a:pt x="9" y="20"/>
                  </a:lnTo>
                  <a:lnTo>
                    <a:pt x="11" y="21"/>
                  </a:lnTo>
                  <a:lnTo>
                    <a:pt x="13" y="22"/>
                  </a:lnTo>
                  <a:lnTo>
                    <a:pt x="15" y="22"/>
                  </a:lnTo>
                  <a:lnTo>
                    <a:pt x="17" y="23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5" y="25"/>
                  </a:lnTo>
                  <a:lnTo>
                    <a:pt x="28" y="25"/>
                  </a:lnTo>
                  <a:lnTo>
                    <a:pt x="31" y="25"/>
                  </a:lnTo>
                  <a:lnTo>
                    <a:pt x="33" y="26"/>
                  </a:lnTo>
                  <a:lnTo>
                    <a:pt x="36" y="26"/>
                  </a:lnTo>
                  <a:lnTo>
                    <a:pt x="38" y="26"/>
                  </a:lnTo>
                  <a:lnTo>
                    <a:pt x="41" y="25"/>
                  </a:lnTo>
                  <a:lnTo>
                    <a:pt x="43" y="25"/>
                  </a:lnTo>
                  <a:lnTo>
                    <a:pt x="45" y="25"/>
                  </a:lnTo>
                  <a:lnTo>
                    <a:pt x="48" y="24"/>
                  </a:lnTo>
                  <a:lnTo>
                    <a:pt x="50" y="24"/>
                  </a:lnTo>
                  <a:lnTo>
                    <a:pt x="52" y="23"/>
                  </a:lnTo>
                  <a:lnTo>
                    <a:pt x="54" y="23"/>
                  </a:lnTo>
                  <a:lnTo>
                    <a:pt x="56" y="22"/>
                  </a:lnTo>
                  <a:lnTo>
                    <a:pt x="57" y="21"/>
                  </a:lnTo>
                  <a:lnTo>
                    <a:pt x="59" y="20"/>
                  </a:lnTo>
                  <a:lnTo>
                    <a:pt x="61" y="20"/>
                  </a:lnTo>
                  <a:lnTo>
                    <a:pt x="62" y="19"/>
                  </a:lnTo>
                  <a:lnTo>
                    <a:pt x="63" y="18"/>
                  </a:lnTo>
                  <a:lnTo>
                    <a:pt x="65" y="16"/>
                  </a:lnTo>
                  <a:lnTo>
                    <a:pt x="66" y="15"/>
                  </a:lnTo>
                  <a:lnTo>
                    <a:pt x="67" y="14"/>
                  </a:lnTo>
                  <a:lnTo>
                    <a:pt x="68" y="13"/>
                  </a:lnTo>
                  <a:lnTo>
                    <a:pt x="69" y="11"/>
                  </a:lnTo>
                  <a:lnTo>
                    <a:pt x="69" y="10"/>
                  </a:lnTo>
                  <a:lnTo>
                    <a:pt x="70" y="9"/>
                  </a:lnTo>
                  <a:lnTo>
                    <a:pt x="70" y="7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3"/>
                  </a:lnTo>
                  <a:lnTo>
                    <a:pt x="71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3" y="1"/>
                  </a:lnTo>
                  <a:lnTo>
                    <a:pt x="59" y="2"/>
                  </a:lnTo>
                  <a:lnTo>
                    <a:pt x="55" y="3"/>
                  </a:lnTo>
                  <a:lnTo>
                    <a:pt x="50" y="4"/>
                  </a:lnTo>
                  <a:lnTo>
                    <a:pt x="45" y="5"/>
                  </a:lnTo>
                  <a:lnTo>
                    <a:pt x="39" y="5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8" y="5"/>
                  </a:lnTo>
                  <a:lnTo>
                    <a:pt x="25" y="5"/>
                  </a:lnTo>
                  <a:lnTo>
                    <a:pt x="22" y="5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4" y="4"/>
                  </a:lnTo>
                  <a:lnTo>
                    <a:pt x="11" y="3"/>
                  </a:lnTo>
                  <a:lnTo>
                    <a:pt x="9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19F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155"/>
            <p:cNvSpPr>
              <a:spLocks/>
            </p:cNvSpPr>
            <p:nvPr/>
          </p:nvSpPr>
          <p:spPr bwMode="auto">
            <a:xfrm>
              <a:off x="2559051" y="3505201"/>
              <a:ext cx="150813" cy="190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3"/>
                </a:cxn>
                <a:cxn ang="0">
                  <a:pos x="10" y="5"/>
                </a:cxn>
                <a:cxn ang="0">
                  <a:pos x="16" y="6"/>
                </a:cxn>
                <a:cxn ang="0">
                  <a:pos x="22" y="8"/>
                </a:cxn>
                <a:cxn ang="0">
                  <a:pos x="25" y="9"/>
                </a:cxn>
                <a:cxn ang="0">
                  <a:pos x="28" y="9"/>
                </a:cxn>
                <a:cxn ang="0">
                  <a:pos x="31" y="10"/>
                </a:cxn>
                <a:cxn ang="0">
                  <a:pos x="35" y="11"/>
                </a:cxn>
                <a:cxn ang="0">
                  <a:pos x="39" y="11"/>
                </a:cxn>
                <a:cxn ang="0">
                  <a:pos x="43" y="11"/>
                </a:cxn>
                <a:cxn ang="0">
                  <a:pos x="46" y="12"/>
                </a:cxn>
                <a:cxn ang="0">
                  <a:pos x="50" y="12"/>
                </a:cxn>
                <a:cxn ang="0">
                  <a:pos x="54" y="12"/>
                </a:cxn>
                <a:cxn ang="0">
                  <a:pos x="58" y="12"/>
                </a:cxn>
                <a:cxn ang="0">
                  <a:pos x="62" y="12"/>
                </a:cxn>
                <a:cxn ang="0">
                  <a:pos x="66" y="11"/>
                </a:cxn>
                <a:cxn ang="0">
                  <a:pos x="70" y="11"/>
                </a:cxn>
                <a:cxn ang="0">
                  <a:pos x="74" y="10"/>
                </a:cxn>
                <a:cxn ang="0">
                  <a:pos x="77" y="9"/>
                </a:cxn>
                <a:cxn ang="0">
                  <a:pos x="81" y="7"/>
                </a:cxn>
                <a:cxn ang="0">
                  <a:pos x="85" y="6"/>
                </a:cxn>
                <a:cxn ang="0">
                  <a:pos x="88" y="4"/>
                </a:cxn>
                <a:cxn ang="0">
                  <a:pos x="91" y="2"/>
                </a:cxn>
                <a:cxn ang="0">
                  <a:pos x="95" y="0"/>
                </a:cxn>
                <a:cxn ang="0">
                  <a:pos x="94" y="0"/>
                </a:cxn>
                <a:cxn ang="0">
                  <a:pos x="91" y="2"/>
                </a:cxn>
                <a:cxn ang="0">
                  <a:pos x="88" y="3"/>
                </a:cxn>
                <a:cxn ang="0">
                  <a:pos x="85" y="4"/>
                </a:cxn>
                <a:cxn ang="0">
                  <a:pos x="83" y="5"/>
                </a:cxn>
                <a:cxn ang="0">
                  <a:pos x="81" y="5"/>
                </a:cxn>
                <a:cxn ang="0">
                  <a:pos x="79" y="6"/>
                </a:cxn>
                <a:cxn ang="0">
                  <a:pos x="76" y="6"/>
                </a:cxn>
                <a:cxn ang="0">
                  <a:pos x="73" y="7"/>
                </a:cxn>
                <a:cxn ang="0">
                  <a:pos x="70" y="7"/>
                </a:cxn>
                <a:cxn ang="0">
                  <a:pos x="67" y="7"/>
                </a:cxn>
                <a:cxn ang="0">
                  <a:pos x="64" y="8"/>
                </a:cxn>
                <a:cxn ang="0">
                  <a:pos x="60" y="8"/>
                </a:cxn>
                <a:cxn ang="0">
                  <a:pos x="56" y="8"/>
                </a:cxn>
                <a:cxn ang="0">
                  <a:pos x="52" y="8"/>
                </a:cxn>
                <a:cxn ang="0">
                  <a:pos x="47" y="8"/>
                </a:cxn>
                <a:cxn ang="0">
                  <a:pos x="43" y="7"/>
                </a:cxn>
                <a:cxn ang="0">
                  <a:pos x="37" y="7"/>
                </a:cxn>
                <a:cxn ang="0">
                  <a:pos x="32" y="6"/>
                </a:cxn>
                <a:cxn ang="0">
                  <a:pos x="26" y="6"/>
                </a:cxn>
                <a:cxn ang="0">
                  <a:pos x="20" y="5"/>
                </a:cxn>
                <a:cxn ang="0">
                  <a:pos x="14" y="4"/>
                </a:cxn>
                <a:cxn ang="0">
                  <a:pos x="7" y="3"/>
                </a:cxn>
                <a:cxn ang="0">
                  <a:pos x="0" y="1"/>
                </a:cxn>
              </a:cxnLst>
              <a:rect l="0" t="0" r="r" b="b"/>
              <a:pathLst>
                <a:path w="95" h="12">
                  <a:moveTo>
                    <a:pt x="0" y="1"/>
                  </a:moveTo>
                  <a:lnTo>
                    <a:pt x="3" y="3"/>
                  </a:lnTo>
                  <a:lnTo>
                    <a:pt x="10" y="5"/>
                  </a:lnTo>
                  <a:lnTo>
                    <a:pt x="16" y="6"/>
                  </a:lnTo>
                  <a:lnTo>
                    <a:pt x="22" y="8"/>
                  </a:lnTo>
                  <a:lnTo>
                    <a:pt x="25" y="9"/>
                  </a:lnTo>
                  <a:lnTo>
                    <a:pt x="28" y="9"/>
                  </a:lnTo>
                  <a:lnTo>
                    <a:pt x="31" y="10"/>
                  </a:lnTo>
                  <a:lnTo>
                    <a:pt x="35" y="11"/>
                  </a:lnTo>
                  <a:lnTo>
                    <a:pt x="39" y="11"/>
                  </a:lnTo>
                  <a:lnTo>
                    <a:pt x="43" y="11"/>
                  </a:lnTo>
                  <a:lnTo>
                    <a:pt x="46" y="12"/>
                  </a:lnTo>
                  <a:lnTo>
                    <a:pt x="50" y="12"/>
                  </a:lnTo>
                  <a:lnTo>
                    <a:pt x="54" y="12"/>
                  </a:lnTo>
                  <a:lnTo>
                    <a:pt x="58" y="12"/>
                  </a:lnTo>
                  <a:lnTo>
                    <a:pt x="62" y="12"/>
                  </a:lnTo>
                  <a:lnTo>
                    <a:pt x="66" y="11"/>
                  </a:lnTo>
                  <a:lnTo>
                    <a:pt x="70" y="11"/>
                  </a:lnTo>
                  <a:lnTo>
                    <a:pt x="74" y="10"/>
                  </a:lnTo>
                  <a:lnTo>
                    <a:pt x="77" y="9"/>
                  </a:lnTo>
                  <a:lnTo>
                    <a:pt x="81" y="7"/>
                  </a:lnTo>
                  <a:lnTo>
                    <a:pt x="85" y="6"/>
                  </a:lnTo>
                  <a:lnTo>
                    <a:pt x="88" y="4"/>
                  </a:lnTo>
                  <a:lnTo>
                    <a:pt x="91" y="2"/>
                  </a:lnTo>
                  <a:lnTo>
                    <a:pt x="95" y="0"/>
                  </a:lnTo>
                  <a:lnTo>
                    <a:pt x="94" y="0"/>
                  </a:lnTo>
                  <a:lnTo>
                    <a:pt x="91" y="2"/>
                  </a:lnTo>
                  <a:lnTo>
                    <a:pt x="88" y="3"/>
                  </a:lnTo>
                  <a:lnTo>
                    <a:pt x="85" y="4"/>
                  </a:lnTo>
                  <a:lnTo>
                    <a:pt x="83" y="5"/>
                  </a:lnTo>
                  <a:lnTo>
                    <a:pt x="81" y="5"/>
                  </a:lnTo>
                  <a:lnTo>
                    <a:pt x="79" y="6"/>
                  </a:lnTo>
                  <a:lnTo>
                    <a:pt x="76" y="6"/>
                  </a:lnTo>
                  <a:lnTo>
                    <a:pt x="73" y="7"/>
                  </a:lnTo>
                  <a:lnTo>
                    <a:pt x="70" y="7"/>
                  </a:lnTo>
                  <a:lnTo>
                    <a:pt x="67" y="7"/>
                  </a:lnTo>
                  <a:lnTo>
                    <a:pt x="64" y="8"/>
                  </a:lnTo>
                  <a:lnTo>
                    <a:pt x="60" y="8"/>
                  </a:lnTo>
                  <a:lnTo>
                    <a:pt x="56" y="8"/>
                  </a:lnTo>
                  <a:lnTo>
                    <a:pt x="52" y="8"/>
                  </a:lnTo>
                  <a:lnTo>
                    <a:pt x="47" y="8"/>
                  </a:lnTo>
                  <a:lnTo>
                    <a:pt x="43" y="7"/>
                  </a:lnTo>
                  <a:lnTo>
                    <a:pt x="37" y="7"/>
                  </a:lnTo>
                  <a:lnTo>
                    <a:pt x="32" y="6"/>
                  </a:lnTo>
                  <a:lnTo>
                    <a:pt x="26" y="6"/>
                  </a:lnTo>
                  <a:lnTo>
                    <a:pt x="20" y="5"/>
                  </a:lnTo>
                  <a:lnTo>
                    <a:pt x="14" y="4"/>
                  </a:lnTo>
                  <a:lnTo>
                    <a:pt x="7" y="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67C6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156"/>
            <p:cNvSpPr>
              <a:spLocks/>
            </p:cNvSpPr>
            <p:nvPr/>
          </p:nvSpPr>
          <p:spPr bwMode="auto">
            <a:xfrm>
              <a:off x="2632076" y="3519488"/>
              <a:ext cx="17463" cy="2381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4"/>
                </a:cxn>
                <a:cxn ang="0">
                  <a:pos x="5" y="5"/>
                </a:cxn>
                <a:cxn ang="0">
                  <a:pos x="6" y="6"/>
                </a:cxn>
                <a:cxn ang="0">
                  <a:pos x="6" y="7"/>
                </a:cxn>
                <a:cxn ang="0">
                  <a:pos x="7" y="8"/>
                </a:cxn>
                <a:cxn ang="0">
                  <a:pos x="8" y="9"/>
                </a:cxn>
                <a:cxn ang="0">
                  <a:pos x="8" y="10"/>
                </a:cxn>
                <a:cxn ang="0">
                  <a:pos x="8" y="11"/>
                </a:cxn>
                <a:cxn ang="0">
                  <a:pos x="7" y="13"/>
                </a:cxn>
                <a:cxn ang="0">
                  <a:pos x="7" y="13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5" y="15"/>
                </a:cxn>
                <a:cxn ang="0">
                  <a:pos x="6" y="15"/>
                </a:cxn>
                <a:cxn ang="0">
                  <a:pos x="7" y="15"/>
                </a:cxn>
                <a:cxn ang="0">
                  <a:pos x="8" y="15"/>
                </a:cxn>
                <a:cxn ang="0">
                  <a:pos x="8" y="14"/>
                </a:cxn>
                <a:cxn ang="0">
                  <a:pos x="9" y="14"/>
                </a:cxn>
                <a:cxn ang="0">
                  <a:pos x="9" y="13"/>
                </a:cxn>
                <a:cxn ang="0">
                  <a:pos x="10" y="13"/>
                </a:cxn>
                <a:cxn ang="0">
                  <a:pos x="10" y="12"/>
                </a:cxn>
                <a:cxn ang="0">
                  <a:pos x="11" y="10"/>
                </a:cxn>
                <a:cxn ang="0">
                  <a:pos x="11" y="9"/>
                </a:cxn>
                <a:cxn ang="0">
                  <a:pos x="11" y="7"/>
                </a:cxn>
                <a:cxn ang="0">
                  <a:pos x="10" y="5"/>
                </a:cxn>
                <a:cxn ang="0">
                  <a:pos x="9" y="3"/>
                </a:cxn>
                <a:cxn ang="0">
                  <a:pos x="8" y="0"/>
                </a:cxn>
                <a:cxn ang="0">
                  <a:pos x="0" y="2"/>
                </a:cxn>
              </a:cxnLst>
              <a:rect l="0" t="0" r="r" b="b"/>
              <a:pathLst>
                <a:path w="11" h="15">
                  <a:moveTo>
                    <a:pt x="0" y="2"/>
                  </a:moveTo>
                  <a:lnTo>
                    <a:pt x="1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4"/>
                  </a:lnTo>
                  <a:lnTo>
                    <a:pt x="5" y="5"/>
                  </a:lnTo>
                  <a:lnTo>
                    <a:pt x="6" y="6"/>
                  </a:lnTo>
                  <a:lnTo>
                    <a:pt x="6" y="7"/>
                  </a:lnTo>
                  <a:lnTo>
                    <a:pt x="7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8" y="11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6" y="15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8" y="14"/>
                  </a:lnTo>
                  <a:lnTo>
                    <a:pt x="9" y="14"/>
                  </a:lnTo>
                  <a:lnTo>
                    <a:pt x="9" y="13"/>
                  </a:lnTo>
                  <a:lnTo>
                    <a:pt x="10" y="13"/>
                  </a:lnTo>
                  <a:lnTo>
                    <a:pt x="10" y="12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0" y="5"/>
                  </a:lnTo>
                  <a:lnTo>
                    <a:pt x="9" y="3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67C6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157"/>
            <p:cNvSpPr>
              <a:spLocks/>
            </p:cNvSpPr>
            <p:nvPr/>
          </p:nvSpPr>
          <p:spPr bwMode="auto">
            <a:xfrm>
              <a:off x="1885951" y="3435351"/>
              <a:ext cx="425450" cy="187325"/>
            </a:xfrm>
            <a:custGeom>
              <a:avLst/>
              <a:gdLst/>
              <a:ahLst/>
              <a:cxnLst>
                <a:cxn ang="0">
                  <a:pos x="57" y="1"/>
                </a:cxn>
                <a:cxn ang="0">
                  <a:pos x="58" y="1"/>
                </a:cxn>
                <a:cxn ang="0">
                  <a:pos x="62" y="4"/>
                </a:cxn>
                <a:cxn ang="0">
                  <a:pos x="69" y="8"/>
                </a:cxn>
                <a:cxn ang="0">
                  <a:pos x="77" y="13"/>
                </a:cxn>
                <a:cxn ang="0">
                  <a:pos x="87" y="19"/>
                </a:cxn>
                <a:cxn ang="0">
                  <a:pos x="99" y="25"/>
                </a:cxn>
                <a:cxn ang="0">
                  <a:pos x="112" y="32"/>
                </a:cxn>
                <a:cxn ang="0">
                  <a:pos x="125" y="40"/>
                </a:cxn>
                <a:cxn ang="0">
                  <a:pos x="139" y="47"/>
                </a:cxn>
                <a:cxn ang="0">
                  <a:pos x="153" y="54"/>
                </a:cxn>
                <a:cxn ang="0">
                  <a:pos x="160" y="58"/>
                </a:cxn>
                <a:cxn ang="0">
                  <a:pos x="167" y="61"/>
                </a:cxn>
                <a:cxn ang="0">
                  <a:pos x="174" y="64"/>
                </a:cxn>
                <a:cxn ang="0">
                  <a:pos x="181" y="67"/>
                </a:cxn>
                <a:cxn ang="0">
                  <a:pos x="187" y="70"/>
                </a:cxn>
                <a:cxn ang="0">
                  <a:pos x="193" y="72"/>
                </a:cxn>
                <a:cxn ang="0">
                  <a:pos x="199" y="75"/>
                </a:cxn>
                <a:cxn ang="0">
                  <a:pos x="205" y="77"/>
                </a:cxn>
                <a:cxn ang="0">
                  <a:pos x="210" y="78"/>
                </a:cxn>
                <a:cxn ang="0">
                  <a:pos x="215" y="80"/>
                </a:cxn>
                <a:cxn ang="0">
                  <a:pos x="219" y="81"/>
                </a:cxn>
                <a:cxn ang="0">
                  <a:pos x="223" y="81"/>
                </a:cxn>
                <a:cxn ang="0">
                  <a:pos x="268" y="118"/>
                </a:cxn>
                <a:cxn ang="0">
                  <a:pos x="266" y="118"/>
                </a:cxn>
                <a:cxn ang="0">
                  <a:pos x="261" y="118"/>
                </a:cxn>
                <a:cxn ang="0">
                  <a:pos x="257" y="118"/>
                </a:cxn>
                <a:cxn ang="0">
                  <a:pos x="252" y="118"/>
                </a:cxn>
                <a:cxn ang="0">
                  <a:pos x="247" y="118"/>
                </a:cxn>
                <a:cxn ang="0">
                  <a:pos x="241" y="118"/>
                </a:cxn>
                <a:cxn ang="0">
                  <a:pos x="234" y="117"/>
                </a:cxn>
                <a:cxn ang="0">
                  <a:pos x="227" y="117"/>
                </a:cxn>
                <a:cxn ang="0">
                  <a:pos x="219" y="116"/>
                </a:cxn>
                <a:cxn ang="0">
                  <a:pos x="211" y="115"/>
                </a:cxn>
                <a:cxn ang="0">
                  <a:pos x="202" y="114"/>
                </a:cxn>
                <a:cxn ang="0">
                  <a:pos x="193" y="112"/>
                </a:cxn>
                <a:cxn ang="0">
                  <a:pos x="183" y="110"/>
                </a:cxn>
                <a:cxn ang="0">
                  <a:pos x="173" y="108"/>
                </a:cxn>
                <a:cxn ang="0">
                  <a:pos x="163" y="105"/>
                </a:cxn>
                <a:cxn ang="0">
                  <a:pos x="152" y="102"/>
                </a:cxn>
                <a:cxn ang="0">
                  <a:pos x="141" y="98"/>
                </a:cxn>
                <a:cxn ang="0">
                  <a:pos x="131" y="94"/>
                </a:cxn>
                <a:cxn ang="0">
                  <a:pos x="119" y="90"/>
                </a:cxn>
                <a:cxn ang="0">
                  <a:pos x="108" y="85"/>
                </a:cxn>
                <a:cxn ang="0">
                  <a:pos x="97" y="79"/>
                </a:cxn>
                <a:cxn ang="0">
                  <a:pos x="86" y="73"/>
                </a:cxn>
                <a:cxn ang="0">
                  <a:pos x="74" y="66"/>
                </a:cxn>
                <a:cxn ang="0">
                  <a:pos x="63" y="59"/>
                </a:cxn>
                <a:cxn ang="0">
                  <a:pos x="52" y="51"/>
                </a:cxn>
                <a:cxn ang="0">
                  <a:pos x="41" y="42"/>
                </a:cxn>
                <a:cxn ang="0">
                  <a:pos x="30" y="33"/>
                </a:cxn>
                <a:cxn ang="0">
                  <a:pos x="20" y="23"/>
                </a:cxn>
                <a:cxn ang="0">
                  <a:pos x="10" y="12"/>
                </a:cxn>
                <a:cxn ang="0">
                  <a:pos x="0" y="0"/>
                </a:cxn>
                <a:cxn ang="0">
                  <a:pos x="57" y="1"/>
                </a:cxn>
              </a:cxnLst>
              <a:rect l="0" t="0" r="r" b="b"/>
              <a:pathLst>
                <a:path w="268" h="118">
                  <a:moveTo>
                    <a:pt x="57" y="1"/>
                  </a:moveTo>
                  <a:lnTo>
                    <a:pt x="58" y="1"/>
                  </a:lnTo>
                  <a:lnTo>
                    <a:pt x="62" y="4"/>
                  </a:lnTo>
                  <a:lnTo>
                    <a:pt x="69" y="8"/>
                  </a:lnTo>
                  <a:lnTo>
                    <a:pt x="77" y="13"/>
                  </a:lnTo>
                  <a:lnTo>
                    <a:pt x="87" y="19"/>
                  </a:lnTo>
                  <a:lnTo>
                    <a:pt x="99" y="25"/>
                  </a:lnTo>
                  <a:lnTo>
                    <a:pt x="112" y="32"/>
                  </a:lnTo>
                  <a:lnTo>
                    <a:pt x="125" y="40"/>
                  </a:lnTo>
                  <a:lnTo>
                    <a:pt x="139" y="47"/>
                  </a:lnTo>
                  <a:lnTo>
                    <a:pt x="153" y="54"/>
                  </a:lnTo>
                  <a:lnTo>
                    <a:pt x="160" y="58"/>
                  </a:lnTo>
                  <a:lnTo>
                    <a:pt x="167" y="61"/>
                  </a:lnTo>
                  <a:lnTo>
                    <a:pt x="174" y="64"/>
                  </a:lnTo>
                  <a:lnTo>
                    <a:pt x="181" y="67"/>
                  </a:lnTo>
                  <a:lnTo>
                    <a:pt x="187" y="70"/>
                  </a:lnTo>
                  <a:lnTo>
                    <a:pt x="193" y="72"/>
                  </a:lnTo>
                  <a:lnTo>
                    <a:pt x="199" y="75"/>
                  </a:lnTo>
                  <a:lnTo>
                    <a:pt x="205" y="77"/>
                  </a:lnTo>
                  <a:lnTo>
                    <a:pt x="210" y="78"/>
                  </a:lnTo>
                  <a:lnTo>
                    <a:pt x="215" y="80"/>
                  </a:lnTo>
                  <a:lnTo>
                    <a:pt x="219" y="81"/>
                  </a:lnTo>
                  <a:lnTo>
                    <a:pt x="223" y="81"/>
                  </a:lnTo>
                  <a:lnTo>
                    <a:pt x="268" y="118"/>
                  </a:lnTo>
                  <a:lnTo>
                    <a:pt x="266" y="118"/>
                  </a:lnTo>
                  <a:lnTo>
                    <a:pt x="261" y="118"/>
                  </a:lnTo>
                  <a:lnTo>
                    <a:pt x="257" y="118"/>
                  </a:lnTo>
                  <a:lnTo>
                    <a:pt x="252" y="118"/>
                  </a:lnTo>
                  <a:lnTo>
                    <a:pt x="247" y="118"/>
                  </a:lnTo>
                  <a:lnTo>
                    <a:pt x="241" y="118"/>
                  </a:lnTo>
                  <a:lnTo>
                    <a:pt x="234" y="117"/>
                  </a:lnTo>
                  <a:lnTo>
                    <a:pt x="227" y="117"/>
                  </a:lnTo>
                  <a:lnTo>
                    <a:pt x="219" y="116"/>
                  </a:lnTo>
                  <a:lnTo>
                    <a:pt x="211" y="115"/>
                  </a:lnTo>
                  <a:lnTo>
                    <a:pt x="202" y="114"/>
                  </a:lnTo>
                  <a:lnTo>
                    <a:pt x="193" y="112"/>
                  </a:lnTo>
                  <a:lnTo>
                    <a:pt x="183" y="110"/>
                  </a:lnTo>
                  <a:lnTo>
                    <a:pt x="173" y="108"/>
                  </a:lnTo>
                  <a:lnTo>
                    <a:pt x="163" y="105"/>
                  </a:lnTo>
                  <a:lnTo>
                    <a:pt x="152" y="102"/>
                  </a:lnTo>
                  <a:lnTo>
                    <a:pt x="141" y="98"/>
                  </a:lnTo>
                  <a:lnTo>
                    <a:pt x="131" y="94"/>
                  </a:lnTo>
                  <a:lnTo>
                    <a:pt x="119" y="90"/>
                  </a:lnTo>
                  <a:lnTo>
                    <a:pt x="108" y="85"/>
                  </a:lnTo>
                  <a:lnTo>
                    <a:pt x="97" y="79"/>
                  </a:lnTo>
                  <a:lnTo>
                    <a:pt x="86" y="73"/>
                  </a:lnTo>
                  <a:lnTo>
                    <a:pt x="74" y="66"/>
                  </a:lnTo>
                  <a:lnTo>
                    <a:pt x="63" y="59"/>
                  </a:lnTo>
                  <a:lnTo>
                    <a:pt x="52" y="51"/>
                  </a:lnTo>
                  <a:lnTo>
                    <a:pt x="41" y="42"/>
                  </a:lnTo>
                  <a:lnTo>
                    <a:pt x="30" y="33"/>
                  </a:lnTo>
                  <a:lnTo>
                    <a:pt x="20" y="23"/>
                  </a:lnTo>
                  <a:lnTo>
                    <a:pt x="10" y="12"/>
                  </a:lnTo>
                  <a:lnTo>
                    <a:pt x="0" y="0"/>
                  </a:lnTo>
                  <a:lnTo>
                    <a:pt x="57" y="1"/>
                  </a:lnTo>
                  <a:close/>
                </a:path>
              </a:pathLst>
            </a:custGeom>
            <a:solidFill>
              <a:srgbClr val="69692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164" name="Text Box 92"/>
          <p:cNvSpPr txBox="1">
            <a:spLocks noChangeArrowheads="1"/>
          </p:cNvSpPr>
          <p:nvPr/>
        </p:nvSpPr>
        <p:spPr bwMode="auto">
          <a:xfrm>
            <a:off x="1071538" y="4286256"/>
            <a:ext cx="7429552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 smtClean="0">
                <a:latin typeface="Arial" charset="0"/>
                <a:ea typeface="HY헤드라인M" pitchFamily="18" charset="-127"/>
              </a:rPr>
              <a:t> 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기   간 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: 2017. 3. 13. ~ 4. 27. (6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주간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 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일   시 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오후 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1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시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~6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시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매주 월요일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 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장   소 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sz="2000" b="1" dirty="0" err="1" smtClean="0">
                <a:latin typeface="HY엽서M" pitchFamily="18" charset="-127"/>
                <a:ea typeface="HY엽서M" pitchFamily="18" charset="-127"/>
              </a:rPr>
              <a:t>매천도서관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  문화교실</a:t>
            </a:r>
            <a:endParaRPr lang="en-US" altLang="ko-KR" sz="2000" b="1" dirty="0" smtClean="0">
              <a:latin typeface="HY엽서M" pitchFamily="18" charset="-127"/>
              <a:ea typeface="HY엽서M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2000" b="1" dirty="0" smtClean="0">
                <a:latin typeface="Arial" charset="0"/>
                <a:ea typeface="HY헤드라인M" pitchFamily="18" charset="-127"/>
              </a:rPr>
              <a:t>  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내   용 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sz="2000" b="1" dirty="0" err="1" smtClean="0">
                <a:latin typeface="HY엽서M" pitchFamily="18" charset="-127"/>
                <a:ea typeface="HY엽서M" pitchFamily="18" charset="-127"/>
              </a:rPr>
              <a:t>책놀이와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000" b="1" dirty="0" err="1" smtClean="0">
                <a:latin typeface="HY엽서M" pitchFamily="18" charset="-127"/>
                <a:ea typeface="HY엽서M" pitchFamily="18" charset="-127"/>
              </a:rPr>
              <a:t>스토리텔링의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 이해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손유희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교구활용법 등</a:t>
            </a:r>
            <a:endParaRPr lang="en-US" altLang="ko-KR" sz="2000" b="1" dirty="0" smtClean="0">
              <a:latin typeface="HY엽서M" pitchFamily="18" charset="-127"/>
              <a:ea typeface="HY엽서M" pitchFamily="18" charset="-127"/>
            </a:endParaRPr>
          </a:p>
          <a:p>
            <a:pPr fontAlgn="base"/>
            <a:r>
              <a:rPr lang="ko-KR" altLang="en-US" sz="2000" b="1" dirty="0" smtClean="0">
                <a:latin typeface="한컴 바겐세일 M" pitchFamily="18" charset="-127"/>
                <a:ea typeface="한컴 바겐세일 M" pitchFamily="18" charset="-127"/>
              </a:rPr>
              <a:t>   수강 완료 후 </a:t>
            </a:r>
            <a:r>
              <a:rPr lang="en-US" altLang="ko-KR" sz="2000" b="1" dirty="0" smtClean="0">
                <a:latin typeface="한컴 바겐세일 M" pitchFamily="18" charset="-127"/>
                <a:ea typeface="한컴 바겐세일 M" pitchFamily="18" charset="-127"/>
              </a:rPr>
              <a:t>‘</a:t>
            </a:r>
            <a:r>
              <a:rPr lang="ko-KR" altLang="en-US" b="1" dirty="0" smtClean="0">
                <a:latin typeface="한컴 바겐세일 M" pitchFamily="18" charset="-127"/>
                <a:ea typeface="한컴 바겐세일 M" pitchFamily="18" charset="-127"/>
              </a:rPr>
              <a:t>도서관 책 읽어주기</a:t>
            </a:r>
            <a:r>
              <a:rPr lang="en-US" altLang="ko-KR" b="1" dirty="0" smtClean="0">
                <a:latin typeface="한컴 바겐세일 M" pitchFamily="18" charset="-127"/>
                <a:ea typeface="한컴 바겐세일 M" pitchFamily="18" charset="-127"/>
              </a:rPr>
              <a:t>’</a:t>
            </a:r>
            <a:r>
              <a:rPr lang="ko-KR" altLang="en-US" b="1" dirty="0" smtClean="0">
                <a:latin typeface="한컴 바겐세일 M" pitchFamily="18" charset="-127"/>
                <a:ea typeface="한컴 바겐세일 M" pitchFamily="18" charset="-127"/>
              </a:rPr>
              <a:t>와 </a:t>
            </a:r>
            <a:r>
              <a:rPr lang="en-US" altLang="ko-KR" b="1" dirty="0" smtClean="0">
                <a:latin typeface="한컴 바겐세일 M" pitchFamily="18" charset="-127"/>
                <a:ea typeface="한컴 바겐세일 M" pitchFamily="18" charset="-127"/>
              </a:rPr>
              <a:t>‘</a:t>
            </a:r>
            <a:r>
              <a:rPr lang="ko-KR" altLang="en-US" b="1" dirty="0" smtClean="0">
                <a:latin typeface="한컴 바겐세일 M" pitchFamily="18" charset="-127"/>
                <a:ea typeface="한컴 바겐세일 M" pitchFamily="18" charset="-127"/>
              </a:rPr>
              <a:t>기관 방문 자원봉사</a:t>
            </a:r>
            <a:r>
              <a:rPr lang="en-US" altLang="ko-KR" b="1" dirty="0" smtClean="0">
                <a:latin typeface="한컴 바겐세일 M" pitchFamily="18" charset="-127"/>
                <a:ea typeface="한컴 바겐세일 M" pitchFamily="18" charset="-127"/>
              </a:rPr>
              <a:t>’</a:t>
            </a:r>
            <a:r>
              <a:rPr lang="ko-KR" altLang="en-US" b="1" dirty="0" smtClean="0">
                <a:latin typeface="한컴 바겐세일 M" pitchFamily="18" charset="-127"/>
                <a:ea typeface="한컴 바겐세일 M" pitchFamily="18" charset="-127"/>
              </a:rPr>
              <a:t> 활동</a:t>
            </a:r>
            <a:r>
              <a:rPr lang="en-US" altLang="ko-KR" b="1" dirty="0" smtClean="0">
                <a:latin typeface="한컴 바겐세일 M" pitchFamily="18" charset="-127"/>
                <a:ea typeface="한컴 바겐세일 M" pitchFamily="18" charset="-127"/>
              </a:rPr>
              <a:t>(</a:t>
            </a:r>
            <a:r>
              <a:rPr lang="ko-KR" altLang="en-US" b="1" dirty="0" smtClean="0">
                <a:latin typeface="한컴 바겐세일 M" pitchFamily="18" charset="-127"/>
                <a:ea typeface="한컴 바겐세일 M" pitchFamily="18" charset="-127"/>
              </a:rPr>
              <a:t>재능기부</a:t>
            </a:r>
            <a:r>
              <a:rPr lang="en-US" altLang="ko-KR" b="1" dirty="0" smtClean="0">
                <a:latin typeface="한컴 바겐세일 M" pitchFamily="18" charset="-127"/>
                <a:ea typeface="한컴 바겐세일 M" pitchFamily="18" charset="-127"/>
              </a:rPr>
              <a:t>)</a:t>
            </a:r>
            <a:r>
              <a:rPr lang="ko-KR" altLang="en-US" b="1" dirty="0" smtClean="0">
                <a:latin typeface="한컴 바겐세일 M" pitchFamily="18" charset="-127"/>
                <a:ea typeface="한컴 바겐세일 M" pitchFamily="18" charset="-127"/>
              </a:rPr>
              <a:t>함</a:t>
            </a:r>
            <a:r>
              <a:rPr lang="en-US" altLang="ko-KR" b="1" dirty="0" smtClean="0">
                <a:latin typeface="한컴 바겐세일 M" pitchFamily="18" charset="-127"/>
                <a:ea typeface="한컴 바겐세일 M" pitchFamily="18" charset="-127"/>
              </a:rPr>
              <a:t>.</a:t>
            </a:r>
            <a:endParaRPr lang="ko-KR" altLang="en-US" dirty="0" smtClean="0">
              <a:latin typeface="한컴 바겐세일 M" pitchFamily="18" charset="-127"/>
              <a:ea typeface="한컴 바겐세일 M" pitchFamily="18" charset="-127"/>
            </a:endParaRPr>
          </a:p>
          <a:p>
            <a:pPr>
              <a:spcBef>
                <a:spcPct val="50000"/>
              </a:spcBef>
            </a:pPr>
            <a:endParaRPr lang="en-US" altLang="ko-KR" sz="2000" b="1" dirty="0">
              <a:latin typeface="Arial" charset="0"/>
              <a:ea typeface="HY헤드라인M" pitchFamily="18" charset="-127"/>
            </a:endParaRPr>
          </a:p>
        </p:txBody>
      </p:sp>
      <p:sp>
        <p:nvSpPr>
          <p:cNvPr id="328" name="모서리가 둥근 직사각형 327"/>
          <p:cNvSpPr/>
          <p:nvPr/>
        </p:nvSpPr>
        <p:spPr>
          <a:xfrm>
            <a:off x="2357423" y="3714752"/>
            <a:ext cx="3857652" cy="500066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교  육   내  용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187" name="제목 18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이야기보따리할머니 수강생 모집</a:t>
            </a:r>
            <a:endParaRPr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714348" y="1643050"/>
            <a:ext cx="7643866" cy="2010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000" b="1" dirty="0" smtClean="0"/>
              <a:t>모집기간 </a:t>
            </a:r>
            <a:r>
              <a:rPr lang="en-US" altLang="ko-KR" sz="2000" b="1" dirty="0" smtClean="0"/>
              <a:t>: 2017. 2. 22. ~3. 6.(10</a:t>
            </a:r>
            <a:r>
              <a:rPr lang="ko-KR" altLang="en-US" sz="2000" b="1" dirty="0" smtClean="0"/>
              <a:t>일간</a:t>
            </a:r>
            <a:r>
              <a:rPr lang="en-US" altLang="ko-KR" sz="2000" b="1" dirty="0" smtClean="0"/>
              <a:t>), </a:t>
            </a:r>
            <a:r>
              <a:rPr lang="ko-KR" altLang="en-US" sz="2000" b="1" dirty="0" smtClean="0"/>
              <a:t>선착순 모집</a:t>
            </a:r>
            <a:r>
              <a:rPr lang="en-US" altLang="ko-KR" sz="2000" b="1" dirty="0" smtClean="0"/>
              <a:t>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000" b="1" dirty="0" smtClean="0"/>
              <a:t>모집대상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만 </a:t>
            </a:r>
            <a:r>
              <a:rPr lang="en-US" altLang="ko-KR" sz="2000" b="1" dirty="0" smtClean="0"/>
              <a:t>56</a:t>
            </a:r>
            <a:r>
              <a:rPr lang="ko-KR" altLang="en-US" sz="2000" b="1" dirty="0" smtClean="0"/>
              <a:t>세 이상</a:t>
            </a:r>
            <a:r>
              <a:rPr lang="en-US" altLang="ko-KR" sz="2000" b="1" dirty="0" smtClean="0"/>
              <a:t>~ 70</a:t>
            </a:r>
            <a:r>
              <a:rPr lang="ko-KR" altLang="en-US" sz="2000" b="1" dirty="0" smtClean="0"/>
              <a:t>세 미만 여성 어르신 </a:t>
            </a:r>
            <a:r>
              <a:rPr lang="en-US" altLang="ko-KR" sz="2000" b="1" dirty="0" smtClean="0"/>
              <a:t>15</a:t>
            </a:r>
            <a:r>
              <a:rPr lang="ko-KR" altLang="en-US" sz="2000" b="1" dirty="0" smtClean="0"/>
              <a:t>명</a:t>
            </a:r>
            <a:endParaRPr lang="en-US" altLang="ko-KR" sz="2000" b="1" dirty="0" smtClean="0"/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000" b="1" dirty="0" smtClean="0"/>
              <a:t>신청접수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도서관 방문 접수</a:t>
            </a:r>
            <a:r>
              <a:rPr lang="en-US" altLang="ko-KR" sz="2000" b="1" dirty="0" smtClean="0"/>
              <a:t>(780-2659)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/>
              <a:t>   </a:t>
            </a:r>
            <a:r>
              <a:rPr lang="ko-KR" altLang="en-US" b="1" dirty="0" smtClean="0">
                <a:latin typeface="HY동녘B" pitchFamily="18" charset="-127"/>
                <a:ea typeface="HY동녘B" pitchFamily="18" charset="-127"/>
              </a:rPr>
              <a:t>아이를 사랑하고</a:t>
            </a:r>
            <a:r>
              <a:rPr lang="en-US" altLang="ko-KR" b="1" dirty="0" smtClean="0">
                <a:latin typeface="HY동녘B" pitchFamily="18" charset="-127"/>
                <a:ea typeface="HY동녘B" pitchFamily="18" charset="-127"/>
              </a:rPr>
              <a:t>,</a:t>
            </a:r>
            <a:r>
              <a:rPr lang="ko-KR" altLang="en-US" b="1" dirty="0" smtClean="0">
                <a:latin typeface="HY동녘B" pitchFamily="18" charset="-127"/>
                <a:ea typeface="HY동녘B" pitchFamily="18" charset="-127"/>
              </a:rPr>
              <a:t> 책 읽어주기 좋아하시는 어르신이 신청하면 좋아요</a:t>
            </a:r>
            <a:r>
              <a:rPr lang="en-US" altLang="ko-KR" b="1" dirty="0" smtClean="0">
                <a:latin typeface="HY동녘B" pitchFamily="18" charset="-127"/>
                <a:ea typeface="HY동녘B" pitchFamily="18" charset="-127"/>
              </a:rPr>
              <a:t>!</a:t>
            </a:r>
            <a:endParaRPr lang="ko-KR" altLang="en-US" b="1" dirty="0">
              <a:latin typeface="HY동녘B" pitchFamily="18" charset="-127"/>
              <a:ea typeface="HY동녘B" pitchFamily="18" charset="-127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166109656" descr="EMB00001da832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142852"/>
            <a:ext cx="1500198" cy="396875"/>
          </a:xfrm>
          <a:prstGeom prst="rect">
            <a:avLst/>
          </a:prstGeom>
          <a:noFill/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72396" y="1142984"/>
            <a:ext cx="130496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2" name="그림 201" descr="%B9%B0%B9%E6%BF%EF-1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071538" y="4357694"/>
            <a:ext cx="285752" cy="254746"/>
          </a:xfrm>
          <a:prstGeom prst="rect">
            <a:avLst/>
          </a:prstGeom>
        </p:spPr>
      </p:pic>
      <p:pic>
        <p:nvPicPr>
          <p:cNvPr id="203" name="그림 202" descr="%B9%B0%B9%E6%BF%EF-1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071538" y="4857760"/>
            <a:ext cx="285752" cy="254746"/>
          </a:xfrm>
          <a:prstGeom prst="rect">
            <a:avLst/>
          </a:prstGeom>
        </p:spPr>
      </p:pic>
      <p:pic>
        <p:nvPicPr>
          <p:cNvPr id="204" name="그림 203" descr="%B9%B0%B9%E6%BF%EF-1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071538" y="5286388"/>
            <a:ext cx="285752" cy="254746"/>
          </a:xfrm>
          <a:prstGeom prst="rect">
            <a:avLst/>
          </a:prstGeom>
        </p:spPr>
      </p:pic>
      <p:sp>
        <p:nvSpPr>
          <p:cNvPr id="206" name="모서리가 둥근 직사각형 205"/>
          <p:cNvSpPr/>
          <p:nvPr/>
        </p:nvSpPr>
        <p:spPr>
          <a:xfrm>
            <a:off x="2357422" y="1142984"/>
            <a:ext cx="3714776" cy="500066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모   집   안   내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pic>
        <p:nvPicPr>
          <p:cNvPr id="207" name="그림 206" descr="%B9%B0%B9%E6%BF%EF-1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071538" y="5715016"/>
            <a:ext cx="285752" cy="254746"/>
          </a:xfrm>
          <a:prstGeom prst="rect">
            <a:avLst/>
          </a:prstGeom>
        </p:spPr>
      </p:pic>
      <p:sp>
        <p:nvSpPr>
          <p:cNvPr id="211" name="Text Box 92"/>
          <p:cNvSpPr txBox="1">
            <a:spLocks noChangeArrowheads="1"/>
          </p:cNvSpPr>
          <p:nvPr/>
        </p:nvSpPr>
        <p:spPr bwMode="auto">
          <a:xfrm>
            <a:off x="285720" y="142852"/>
            <a:ext cx="150019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 dirty="0" err="1" smtClean="0">
                <a:latin typeface="HY목각파임B" pitchFamily="18" charset="-127"/>
                <a:ea typeface="HY목각파임B" pitchFamily="18" charset="-127"/>
              </a:rPr>
              <a:t>매천도서관</a:t>
            </a:r>
            <a:endParaRPr lang="en-US" altLang="ko-KR" sz="2000" b="1" dirty="0">
              <a:latin typeface="HY목각파임B" pitchFamily="18" charset="-127"/>
              <a:ea typeface="HY목각파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대장간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135</Words>
  <Application>Microsoft Office PowerPoint</Application>
  <PresentationFormat>화면 슬라이드 쇼(4:3)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1_Office 테마</vt:lpstr>
      <vt:lpstr>이야기보따리할머니 수강생 모집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가족의 자녀양육 부담 경감</dc:title>
  <dc:creator>박은진</dc:creator>
  <cp:lastModifiedBy>Owner</cp:lastModifiedBy>
  <cp:revision>30</cp:revision>
  <dcterms:created xsi:type="dcterms:W3CDTF">2007-12-06T05:28:46Z</dcterms:created>
  <dcterms:modified xsi:type="dcterms:W3CDTF">2017-02-16T06:29:57Z</dcterms:modified>
</cp:coreProperties>
</file>