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07200" cy="9939338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1CF"/>
    <a:srgbClr val="0408AC"/>
    <a:srgbClr val="A598F0"/>
    <a:srgbClr val="3D1DB3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E6983-5A81-4F19-9FEA-E6875A885C19}" type="doc">
      <dgm:prSet loTypeId="urn:microsoft.com/office/officeart/2005/8/layout/vList4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pPr latinLnBrk="1"/>
          <a:endParaRPr lang="ko-KR" altLang="en-US"/>
        </a:p>
      </dgm:t>
    </dgm:pt>
    <dgm:pt modelId="{D05695B3-2216-41F6-892D-1DCB81EBF28F}">
      <dgm:prSet custT="1"/>
      <dgm:spPr/>
      <dgm:t>
        <a:bodyPr anchor="b" anchorCtr="0"/>
        <a:lstStyle/>
        <a:p>
          <a:pPr algn="l" rtl="0" latinLnBrk="1">
            <a:lnSpc>
              <a:spcPct val="100000"/>
            </a:lnSpc>
          </a:pPr>
          <a:r>
            <a:rPr lang="ko-KR" altLang="en-US" sz="2000" b="0" spc="-150" dirty="0" err="1" smtClean="0">
              <a:latin typeface="휴먼매직체" pitchFamily="18" charset="-127"/>
              <a:ea typeface="휴먼매직체" pitchFamily="18" charset="-127"/>
            </a:rPr>
            <a:t>동화랑나랑</a:t>
          </a:r>
          <a:r>
            <a:rPr lang="en-US" altLang="ko-KR" sz="2000" b="0" spc="-150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2000" b="0" spc="-150" dirty="0" smtClean="0">
              <a:latin typeface="휴먼매직체" pitchFamily="18" charset="-127"/>
              <a:ea typeface="휴먼매직체" pitchFamily="18" charset="-127"/>
            </a:rPr>
            <a:t>유치</a:t>
          </a:r>
          <a:r>
            <a:rPr lang="en-US" altLang="ko-KR" sz="2000" b="0" spc="-150" dirty="0" smtClean="0">
              <a:latin typeface="휴먼매직체" pitchFamily="18" charset="-127"/>
              <a:ea typeface="휴먼매직체" pitchFamily="18" charset="-127"/>
            </a:rPr>
            <a:t>7</a:t>
          </a:r>
          <a:r>
            <a:rPr lang="ko-KR" altLang="en-US" sz="2000" b="0" spc="-150" dirty="0" smtClean="0">
              <a:latin typeface="휴먼매직체" pitchFamily="18" charset="-127"/>
              <a:ea typeface="휴먼매직체" pitchFamily="18" charset="-127"/>
            </a:rPr>
            <a:t>세</a:t>
          </a:r>
          <a:r>
            <a:rPr lang="en-US" altLang="ko-KR" sz="2000" b="0" spc="-150" dirty="0" smtClean="0">
              <a:latin typeface="휴먼매직체" pitchFamily="18" charset="-127"/>
              <a:ea typeface="휴먼매직체" pitchFamily="18" charset="-127"/>
            </a:rPr>
            <a:t>)</a:t>
          </a:r>
          <a:endParaRPr lang="ko-KR" sz="2000" b="0" spc="-150" dirty="0">
            <a:latin typeface="휴먼매직체" pitchFamily="18" charset="-127"/>
            <a:ea typeface="휴먼매직체" pitchFamily="18" charset="-127"/>
          </a:endParaRPr>
        </a:p>
      </dgm:t>
    </dgm:pt>
    <dgm:pt modelId="{6A6B7EA7-7888-43E7-8E9C-17C0CB4553E8}" type="parTrans" cxnId="{7E3E351E-B0B0-411F-9CCF-5A5BBF1E5002}">
      <dgm:prSet/>
      <dgm:spPr/>
      <dgm:t>
        <a:bodyPr/>
        <a:lstStyle/>
        <a:p>
          <a:pPr latinLnBrk="1"/>
          <a:endParaRPr lang="ko-KR" altLang="en-US"/>
        </a:p>
      </dgm:t>
    </dgm:pt>
    <dgm:pt modelId="{23AD1015-96EF-4572-94CA-DBBEDA2AE7D8}" type="sibTrans" cxnId="{7E3E351E-B0B0-411F-9CCF-5A5BBF1E5002}">
      <dgm:prSet/>
      <dgm:spPr/>
      <dgm:t>
        <a:bodyPr/>
        <a:lstStyle/>
        <a:p>
          <a:pPr latinLnBrk="1"/>
          <a:endParaRPr lang="ko-KR" altLang="en-US"/>
        </a:p>
      </dgm:t>
    </dgm:pt>
    <dgm:pt modelId="{3D8BEF01-6FEA-4E36-8392-7BC48F89A6F6}">
      <dgm:prSet custT="1"/>
      <dgm:spPr/>
      <dgm:t>
        <a:bodyPr anchor="b" anchorCtr="0"/>
        <a:lstStyle/>
        <a:p>
          <a:pPr rtl="0" latinLnBrk="1">
            <a:lnSpc>
              <a:spcPct val="100000"/>
            </a:lnSpc>
          </a:pPr>
          <a:r>
            <a:rPr kumimoji="1" lang="ko-KR" altLang="en-US" sz="18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spc="-300" dirty="0" smtClean="0">
              <a:latin typeface="+mj-ea"/>
              <a:ea typeface="+mj-ea"/>
            </a:rPr>
            <a:t>:</a:t>
          </a:r>
          <a:r>
            <a:rPr kumimoji="1" lang="en-US" sz="1800" spc="-300" dirty="0" smtClean="0">
              <a:latin typeface="+mj-ea"/>
              <a:ea typeface="+mj-ea"/>
            </a:rPr>
            <a:t>10,000</a:t>
          </a:r>
          <a:r>
            <a:rPr kumimoji="1" lang="ko-KR" sz="1800" spc="-300" dirty="0" smtClean="0">
              <a:latin typeface="+mj-ea"/>
              <a:ea typeface="+mj-ea"/>
            </a:rPr>
            <a:t>원</a:t>
          </a:r>
          <a:endParaRPr kumimoji="1" lang="en-US" sz="1800" spc="-300" dirty="0">
            <a:latin typeface="+mj-ea"/>
            <a:ea typeface="+mj-ea"/>
          </a:endParaRPr>
        </a:p>
      </dgm:t>
    </dgm:pt>
    <dgm:pt modelId="{47D661F8-FBC3-48F1-95F6-181AA52ADF86}" type="parTrans" cxnId="{CA4C30FB-3E19-48EC-9FD1-C3F27C176246}">
      <dgm:prSet/>
      <dgm:spPr/>
      <dgm:t>
        <a:bodyPr/>
        <a:lstStyle/>
        <a:p>
          <a:pPr latinLnBrk="1"/>
          <a:endParaRPr lang="ko-KR" altLang="en-US"/>
        </a:p>
      </dgm:t>
    </dgm:pt>
    <dgm:pt modelId="{9CC50E73-71C2-483C-A397-73D2938A2949}" type="sibTrans" cxnId="{CA4C30FB-3E19-48EC-9FD1-C3F27C176246}">
      <dgm:prSet/>
      <dgm:spPr/>
      <dgm:t>
        <a:bodyPr/>
        <a:lstStyle/>
        <a:p>
          <a:pPr latinLnBrk="1"/>
          <a:endParaRPr lang="ko-KR" altLang="en-US"/>
        </a:p>
      </dgm:t>
    </dgm:pt>
    <dgm:pt modelId="{E9C07830-D5AB-4421-8793-63AEFBAA7A41}">
      <dgm:prSet custT="1"/>
      <dgm:spPr/>
      <dgm:t>
        <a:bodyPr anchor="b" anchorCtr="0"/>
        <a:lstStyle/>
        <a:p>
          <a:pPr algn="l" rtl="0" latinLnBrk="1">
            <a:lnSpc>
              <a:spcPct val="100000"/>
            </a:lnSpc>
          </a:pPr>
          <a:r>
            <a:rPr lang="ko-KR" altLang="en-US" sz="2000" b="1" spc="-100" baseline="0" dirty="0" smtClean="0">
              <a:latin typeface="휴먼매직체" pitchFamily="18" charset="-127"/>
              <a:ea typeface="휴먼매직체" pitchFamily="18" charset="-127"/>
            </a:rPr>
            <a:t>그림책놀이</a:t>
          </a:r>
          <a:r>
            <a:rPr lang="en-US" altLang="ko-KR" sz="2000" b="1" spc="-100" baseline="0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2000" b="1" spc="-100" baseline="0" dirty="0" smtClean="0">
              <a:latin typeface="휴먼매직체" pitchFamily="18" charset="-127"/>
              <a:ea typeface="휴먼매직체" pitchFamily="18" charset="-127"/>
            </a:rPr>
            <a:t>초등</a:t>
          </a:r>
          <a:r>
            <a:rPr lang="en-US" altLang="ko-KR" sz="2000" b="1" spc="-100" baseline="0" dirty="0" smtClean="0">
              <a:latin typeface="휴먼매직체" pitchFamily="18" charset="-127"/>
              <a:ea typeface="휴먼매직체" pitchFamily="18" charset="-127"/>
            </a:rPr>
            <a:t>1-2)</a:t>
          </a:r>
          <a:endParaRPr lang="ko-KR" sz="2000" b="1" spc="-100" baseline="0" dirty="0">
            <a:latin typeface="휴먼매직체" pitchFamily="18" charset="-127"/>
            <a:ea typeface="휴먼매직체" pitchFamily="18" charset="-127"/>
          </a:endParaRPr>
        </a:p>
      </dgm:t>
    </dgm:pt>
    <dgm:pt modelId="{2B28C243-0687-43AD-BFA0-8A5EE71C2A60}" type="parTrans" cxnId="{A5805523-DF11-4D04-9AA8-3CD3D914A940}">
      <dgm:prSet/>
      <dgm:spPr/>
      <dgm:t>
        <a:bodyPr/>
        <a:lstStyle/>
        <a:p>
          <a:pPr latinLnBrk="1"/>
          <a:endParaRPr lang="ko-KR" altLang="en-US"/>
        </a:p>
      </dgm:t>
    </dgm:pt>
    <dgm:pt modelId="{95EF88B3-28D7-4DD4-9A57-F4F182146808}" type="sibTrans" cxnId="{A5805523-DF11-4D04-9AA8-3CD3D914A940}">
      <dgm:prSet/>
      <dgm:spPr/>
      <dgm:t>
        <a:bodyPr/>
        <a:lstStyle/>
        <a:p>
          <a:pPr latinLnBrk="1"/>
          <a:endParaRPr lang="ko-KR" altLang="en-US"/>
        </a:p>
      </dgm:t>
    </dgm:pt>
    <dgm:pt modelId="{20E91019-E3AD-4D80-9CA2-48EA0A720849}">
      <dgm:prSet custT="1"/>
      <dgm:spPr/>
      <dgm:t>
        <a:bodyPr anchor="b" anchorCtr="1"/>
        <a:lstStyle/>
        <a:p>
          <a:pPr algn="r" rtl="0" latinLnBrk="1">
            <a:lnSpc>
              <a:spcPct val="100000"/>
            </a:lnSpc>
          </a:pPr>
          <a:endParaRPr lang="en-US" altLang="ko-KR" sz="1800" b="1" dirty="0" smtClean="0">
            <a:latin typeface="휴먼매직체" pitchFamily="18" charset="-127"/>
            <a:ea typeface="휴먼매직체" pitchFamily="18" charset="-127"/>
          </a:endParaRPr>
        </a:p>
        <a:p>
          <a:pPr algn="l" rtl="0" latinLnBrk="1">
            <a:lnSpc>
              <a:spcPct val="100000"/>
            </a:lnSpc>
          </a:pPr>
          <a:r>
            <a:rPr lang="ko-KR" altLang="en-US" sz="1800" b="1" dirty="0" err="1" smtClean="0">
              <a:latin typeface="휴먼매직체" pitchFamily="18" charset="-127"/>
              <a:ea typeface="휴먼매직체" pitchFamily="18" charset="-127"/>
            </a:rPr>
            <a:t>역사북아트</a:t>
          </a:r>
          <a:r>
            <a:rPr lang="en-US" altLang="ko-KR" sz="1800" b="1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1800" b="1" dirty="0" smtClean="0">
              <a:latin typeface="휴먼매직체" pitchFamily="18" charset="-127"/>
              <a:ea typeface="휴먼매직체" pitchFamily="18" charset="-127"/>
            </a:rPr>
            <a:t>고려시대</a:t>
          </a:r>
          <a:r>
            <a:rPr lang="en-US" altLang="ko-KR" sz="1800" b="1" dirty="0" smtClean="0">
              <a:latin typeface="휴먼매직체" pitchFamily="18" charset="-127"/>
              <a:ea typeface="휴먼매직체" pitchFamily="18" charset="-127"/>
            </a:rPr>
            <a:t>)(</a:t>
          </a:r>
          <a:r>
            <a:rPr lang="ko-KR" altLang="en-US" sz="1800" b="1" dirty="0" smtClean="0">
              <a:latin typeface="휴먼매직체" pitchFamily="18" charset="-127"/>
              <a:ea typeface="휴먼매직체" pitchFamily="18" charset="-127"/>
            </a:rPr>
            <a:t>초등</a:t>
          </a:r>
          <a:r>
            <a:rPr lang="en-US" altLang="ko-KR" sz="1800" b="1" dirty="0" smtClean="0">
              <a:latin typeface="휴먼매직체" pitchFamily="18" charset="-127"/>
              <a:ea typeface="휴먼매직체" pitchFamily="18" charset="-127"/>
            </a:rPr>
            <a:t>3-4</a:t>
          </a:r>
          <a:r>
            <a:rPr lang="ko-KR" altLang="en-US" sz="1800" b="1" dirty="0" smtClean="0">
              <a:latin typeface="휴먼매직체" pitchFamily="18" charset="-127"/>
              <a:ea typeface="휴먼매직체" pitchFamily="18" charset="-127"/>
            </a:rPr>
            <a:t>학년</a:t>
          </a:r>
          <a:r>
            <a:rPr lang="en-US" altLang="ko-KR" sz="1800" b="1" dirty="0" smtClean="0">
              <a:latin typeface="휴먼매직체" pitchFamily="18" charset="-127"/>
              <a:ea typeface="휴먼매직체" pitchFamily="18" charset="-127"/>
            </a:rPr>
            <a:t>)</a:t>
          </a:r>
          <a:endParaRPr lang="ko-KR" sz="1800" b="1" dirty="0">
            <a:latin typeface="휴먼매직체" pitchFamily="18" charset="-127"/>
            <a:ea typeface="휴먼매직체" pitchFamily="18" charset="-127"/>
          </a:endParaRPr>
        </a:p>
      </dgm:t>
    </dgm:pt>
    <dgm:pt modelId="{008C7956-F3F0-4F8A-9F5B-D927D7D538E4}" type="parTrans" cxnId="{2254E7EA-973A-4313-8DD6-F9478A1AEB7F}">
      <dgm:prSet/>
      <dgm:spPr/>
      <dgm:t>
        <a:bodyPr/>
        <a:lstStyle/>
        <a:p>
          <a:pPr latinLnBrk="1"/>
          <a:endParaRPr lang="ko-KR" altLang="en-US"/>
        </a:p>
      </dgm:t>
    </dgm:pt>
    <dgm:pt modelId="{37A965D4-8508-46FF-9AB3-D671E98F8989}" type="sibTrans" cxnId="{2254E7EA-973A-4313-8DD6-F9478A1AEB7F}">
      <dgm:prSet/>
      <dgm:spPr/>
      <dgm:t>
        <a:bodyPr/>
        <a:lstStyle/>
        <a:p>
          <a:pPr latinLnBrk="1"/>
          <a:endParaRPr lang="ko-KR" altLang="en-US"/>
        </a:p>
      </dgm:t>
    </dgm:pt>
    <dgm:pt modelId="{E2DE6A82-3598-46C6-801E-784A96B29EAB}">
      <dgm:prSet custT="1"/>
      <dgm:spPr/>
      <dgm:t>
        <a:bodyPr anchor="b"/>
        <a:lstStyle/>
        <a:p>
          <a:pPr algn="l" rtl="0" latinLnBrk="1">
            <a:lnSpc>
              <a:spcPct val="100000"/>
            </a:lnSpc>
          </a:pPr>
          <a:r>
            <a:rPr kumimoji="1" lang="ko-KR" altLang="en-US" sz="18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spc="-300" dirty="0" smtClean="0">
              <a:latin typeface="+mj-ea"/>
              <a:ea typeface="+mj-ea"/>
            </a:rPr>
            <a:t>: </a:t>
          </a:r>
          <a:r>
            <a:rPr kumimoji="1" lang="en-US" sz="1800" spc="-300" dirty="0" smtClean="0">
              <a:latin typeface="+mj-ea"/>
              <a:ea typeface="+mj-ea"/>
            </a:rPr>
            <a:t>30,000</a:t>
          </a:r>
          <a:r>
            <a:rPr kumimoji="1" lang="ko-KR" sz="1800" spc="-300" dirty="0" smtClean="0">
              <a:latin typeface="+mj-ea"/>
              <a:ea typeface="+mj-ea"/>
            </a:rPr>
            <a:t>원</a:t>
          </a:r>
          <a:endParaRPr kumimoji="1" lang="en-US" sz="1800" spc="-300" dirty="0">
            <a:latin typeface="+mj-ea"/>
            <a:ea typeface="+mj-ea"/>
          </a:endParaRPr>
        </a:p>
      </dgm:t>
    </dgm:pt>
    <dgm:pt modelId="{5015DDF7-6FDB-469A-BDDF-77204750E696}" type="parTrans" cxnId="{14902462-FDF5-4965-B8D2-35212A77E4D2}">
      <dgm:prSet/>
      <dgm:spPr/>
      <dgm:t>
        <a:bodyPr/>
        <a:lstStyle/>
        <a:p>
          <a:pPr latinLnBrk="1"/>
          <a:endParaRPr lang="ko-KR" altLang="en-US"/>
        </a:p>
      </dgm:t>
    </dgm:pt>
    <dgm:pt modelId="{58754DFE-0708-45CF-AA22-1F5C058FA56B}" type="sibTrans" cxnId="{14902462-FDF5-4965-B8D2-35212A77E4D2}">
      <dgm:prSet/>
      <dgm:spPr/>
      <dgm:t>
        <a:bodyPr/>
        <a:lstStyle/>
        <a:p>
          <a:pPr latinLnBrk="1"/>
          <a:endParaRPr lang="ko-KR" altLang="en-US"/>
        </a:p>
      </dgm:t>
    </dgm:pt>
    <dgm:pt modelId="{F0631136-A234-478C-8A6C-6784297DCA14}">
      <dgm:prSet custT="1"/>
      <dgm:spPr/>
      <dgm:t>
        <a:bodyPr anchor="b"/>
        <a:lstStyle/>
        <a:p>
          <a:pPr algn="l" rtl="0" latinLnBrk="1">
            <a:lnSpc>
              <a:spcPct val="100000"/>
            </a:lnSpc>
          </a:pPr>
          <a:r>
            <a:rPr lang="ko-KR" altLang="en-US" sz="1800" b="1" dirty="0" err="1" smtClean="0">
              <a:latin typeface="휴먼매직체" pitchFamily="18" charset="-127"/>
              <a:ea typeface="휴먼매직체" pitchFamily="18" charset="-127"/>
            </a:rPr>
            <a:t>독서북아트지도사</a:t>
          </a:r>
          <a:r>
            <a:rPr lang="en-US" altLang="ko-KR" sz="1800" b="1" dirty="0" smtClean="0">
              <a:latin typeface="휴먼매직체" pitchFamily="18" charset="-127"/>
              <a:ea typeface="휴먼매직체" pitchFamily="18" charset="-127"/>
            </a:rPr>
            <a:t>2</a:t>
          </a:r>
          <a:r>
            <a:rPr lang="ko-KR" altLang="en-US" sz="1800" b="1" dirty="0" smtClean="0">
              <a:latin typeface="휴먼매직체" pitchFamily="18" charset="-127"/>
              <a:ea typeface="휴먼매직체" pitchFamily="18" charset="-127"/>
            </a:rPr>
            <a:t>급</a:t>
          </a:r>
          <a:r>
            <a:rPr lang="en-US" altLang="ko-KR" sz="1800" b="1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1800" b="1" dirty="0" smtClean="0">
              <a:latin typeface="휴먼매직체" pitchFamily="18" charset="-127"/>
              <a:ea typeface="휴먼매직체" pitchFamily="18" charset="-127"/>
            </a:rPr>
            <a:t>성인반</a:t>
          </a:r>
          <a:r>
            <a:rPr lang="en-US" altLang="ko-KR" sz="1800" b="1" dirty="0" smtClean="0">
              <a:latin typeface="휴먼매직체" pitchFamily="18" charset="-127"/>
              <a:ea typeface="휴먼매직체" pitchFamily="18" charset="-127"/>
            </a:rPr>
            <a:t>)</a:t>
          </a:r>
          <a:endParaRPr lang="ko-KR" sz="1800" b="1" dirty="0">
            <a:latin typeface="휴먼매직체" pitchFamily="18" charset="-127"/>
            <a:ea typeface="휴먼매직체" pitchFamily="18" charset="-127"/>
          </a:endParaRPr>
        </a:p>
      </dgm:t>
    </dgm:pt>
    <dgm:pt modelId="{8B8F5E1A-E682-4422-8775-C245516A52FC}" type="parTrans" cxnId="{0D4908A1-5726-4ECA-97D2-5C7E2CF226FC}">
      <dgm:prSet/>
      <dgm:spPr/>
      <dgm:t>
        <a:bodyPr/>
        <a:lstStyle/>
        <a:p>
          <a:pPr latinLnBrk="1"/>
          <a:endParaRPr lang="ko-KR" altLang="en-US"/>
        </a:p>
      </dgm:t>
    </dgm:pt>
    <dgm:pt modelId="{E2CEAFCD-45B7-49A7-8E77-F47EEDD3CFB7}" type="sibTrans" cxnId="{0D4908A1-5726-4ECA-97D2-5C7E2CF226FC}">
      <dgm:prSet/>
      <dgm:spPr/>
      <dgm:t>
        <a:bodyPr/>
        <a:lstStyle/>
        <a:p>
          <a:pPr latinLnBrk="1"/>
          <a:endParaRPr lang="ko-KR" altLang="en-US"/>
        </a:p>
      </dgm:t>
    </dgm:pt>
    <dgm:pt modelId="{3010BC4E-DCA2-467C-B2D4-EF76FB004495}">
      <dgm:prSet custT="1"/>
      <dgm:spPr/>
      <dgm:t>
        <a:bodyPr anchor="b"/>
        <a:lstStyle/>
        <a:p>
          <a:pPr rtl="0" latinLnBrk="1">
            <a:lnSpc>
              <a:spcPct val="100000"/>
            </a:lnSpc>
          </a:pPr>
          <a:r>
            <a:rPr kumimoji="1" lang="ko-KR" altLang="en-US" sz="18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spc="-300" dirty="0" smtClean="0">
              <a:latin typeface="+mj-ea"/>
              <a:ea typeface="+mj-ea"/>
            </a:rPr>
            <a:t>: </a:t>
          </a:r>
          <a:r>
            <a:rPr kumimoji="1" lang="en-US" sz="1800" spc="-300" dirty="0" smtClean="0">
              <a:latin typeface="+mj-ea"/>
              <a:ea typeface="+mj-ea"/>
            </a:rPr>
            <a:t>80,000</a:t>
          </a:r>
          <a:r>
            <a:rPr kumimoji="1" lang="ko-KR" altLang="en-US" sz="1800" spc="-300" dirty="0" smtClean="0">
              <a:latin typeface="+mj-ea"/>
              <a:ea typeface="+mj-ea"/>
            </a:rPr>
            <a:t>원</a:t>
          </a:r>
          <a:endParaRPr kumimoji="1" lang="en-US" sz="1800" spc="-300" dirty="0">
            <a:latin typeface="+mj-ea"/>
            <a:ea typeface="+mj-ea"/>
          </a:endParaRPr>
        </a:p>
      </dgm:t>
    </dgm:pt>
    <dgm:pt modelId="{ECA1CA29-3712-4D09-A46E-EF67C03D4A60}" type="parTrans" cxnId="{B82FE493-46AE-4CB1-9AA7-527338B8D78E}">
      <dgm:prSet/>
      <dgm:spPr/>
      <dgm:t>
        <a:bodyPr/>
        <a:lstStyle/>
        <a:p>
          <a:pPr latinLnBrk="1"/>
          <a:endParaRPr lang="ko-KR" altLang="en-US"/>
        </a:p>
      </dgm:t>
    </dgm:pt>
    <dgm:pt modelId="{87A6D340-0149-4325-ADAE-6374FC38096A}" type="sibTrans" cxnId="{B82FE493-46AE-4CB1-9AA7-527338B8D78E}">
      <dgm:prSet/>
      <dgm:spPr/>
      <dgm:t>
        <a:bodyPr/>
        <a:lstStyle/>
        <a:p>
          <a:pPr latinLnBrk="1"/>
          <a:endParaRPr lang="ko-KR" altLang="en-US"/>
        </a:p>
      </dgm:t>
    </dgm:pt>
    <dgm:pt modelId="{57712FF5-B407-4F50-B12D-0651714F3BDE}">
      <dgm:prSet custT="1"/>
      <dgm:spPr/>
      <dgm:t>
        <a:bodyPr anchor="b"/>
        <a:lstStyle/>
        <a:p>
          <a:pPr algn="l" rtl="0" latinLnBrk="1">
            <a:lnSpc>
              <a:spcPct val="100000"/>
            </a:lnSpc>
          </a:pPr>
          <a:r>
            <a:rPr kumimoji="1" lang="ko-KR" altLang="en-US" sz="18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spc="-300" dirty="0" smtClean="0">
              <a:latin typeface="+mj-ea"/>
              <a:ea typeface="+mj-ea"/>
            </a:rPr>
            <a:t>: </a:t>
          </a:r>
          <a:r>
            <a:rPr kumimoji="1" lang="en-US" sz="1800" spc="-300" dirty="0" smtClean="0">
              <a:latin typeface="+mj-ea"/>
              <a:ea typeface="+mj-ea"/>
            </a:rPr>
            <a:t>20,000</a:t>
          </a:r>
          <a:r>
            <a:rPr kumimoji="1" lang="ko-KR" sz="1800" spc="-300" dirty="0" smtClean="0">
              <a:latin typeface="+mj-ea"/>
              <a:ea typeface="+mj-ea"/>
            </a:rPr>
            <a:t>원</a:t>
          </a:r>
          <a:endParaRPr kumimoji="1" lang="en-US" sz="1800" spc="-300" dirty="0">
            <a:latin typeface="+mj-ea"/>
            <a:ea typeface="+mj-ea"/>
          </a:endParaRPr>
        </a:p>
      </dgm:t>
    </dgm:pt>
    <dgm:pt modelId="{5B1FC024-77F5-4FD0-AF0F-B0F889F35A92}" type="sibTrans" cxnId="{37562194-C350-4E98-A2A2-0AB92695C43A}">
      <dgm:prSet/>
      <dgm:spPr/>
      <dgm:t>
        <a:bodyPr/>
        <a:lstStyle/>
        <a:p>
          <a:pPr latinLnBrk="1"/>
          <a:endParaRPr lang="ko-KR" altLang="en-US"/>
        </a:p>
      </dgm:t>
    </dgm:pt>
    <dgm:pt modelId="{3ED812EE-D2CF-4F45-BD83-8E182816FCA7}" type="parTrans" cxnId="{37562194-C350-4E98-A2A2-0AB92695C43A}">
      <dgm:prSet/>
      <dgm:spPr/>
      <dgm:t>
        <a:bodyPr/>
        <a:lstStyle/>
        <a:p>
          <a:pPr latinLnBrk="1"/>
          <a:endParaRPr lang="ko-KR" altLang="en-US"/>
        </a:p>
      </dgm:t>
    </dgm:pt>
    <dgm:pt modelId="{8AA41693-D26C-45FA-95A6-C12424A6FD32}">
      <dgm:prSet custT="1"/>
      <dgm:spPr/>
      <dgm:t>
        <a:bodyPr anchor="b" anchorCtr="0"/>
        <a:lstStyle/>
        <a:p>
          <a:pPr rtl="0" latinLnBrk="1">
            <a:lnSpc>
              <a:spcPct val="100000"/>
            </a:lnSpc>
          </a:pPr>
          <a:r>
            <a:rPr kumimoji="1" lang="ko-KR" altLang="en-US" sz="1800" spc="-300" dirty="0" smtClean="0">
              <a:latin typeface="+mj-ea"/>
              <a:ea typeface="+mj-ea"/>
            </a:rPr>
            <a:t>인    원 </a:t>
          </a:r>
          <a:r>
            <a:rPr kumimoji="1" lang="en-US" altLang="ko-KR" sz="1800" spc="-300" dirty="0" smtClean="0">
              <a:latin typeface="+mj-ea"/>
              <a:ea typeface="+mj-ea"/>
            </a:rPr>
            <a:t>: </a:t>
          </a:r>
          <a:r>
            <a:rPr kumimoji="1" lang="en-US" sz="1800" spc="-300" dirty="0" smtClean="0">
              <a:latin typeface="+mj-ea"/>
              <a:ea typeface="+mj-ea"/>
            </a:rPr>
            <a:t>18 </a:t>
          </a:r>
          <a:r>
            <a:rPr kumimoji="1" lang="ko-KR" sz="1800" spc="-300" dirty="0" smtClean="0">
              <a:latin typeface="+mj-ea"/>
              <a:ea typeface="+mj-ea"/>
            </a:rPr>
            <a:t>명</a:t>
          </a:r>
          <a:endParaRPr kumimoji="1" lang="en-US" sz="1800" spc="-300" dirty="0">
            <a:latin typeface="+mj-ea"/>
            <a:ea typeface="+mj-ea"/>
          </a:endParaRPr>
        </a:p>
      </dgm:t>
    </dgm:pt>
    <dgm:pt modelId="{B59B48A6-5859-4EA3-825A-07F427749D22}" type="sibTrans" cxnId="{A9657F61-BE10-47D8-8E9B-3881DF0CA7AF}">
      <dgm:prSet/>
      <dgm:spPr/>
      <dgm:t>
        <a:bodyPr/>
        <a:lstStyle/>
        <a:p>
          <a:pPr latinLnBrk="1"/>
          <a:endParaRPr lang="ko-KR" altLang="en-US"/>
        </a:p>
      </dgm:t>
    </dgm:pt>
    <dgm:pt modelId="{58326138-392E-4C98-9B02-AA0E349CC24E}" type="parTrans" cxnId="{A9657F61-BE10-47D8-8E9B-3881DF0CA7AF}">
      <dgm:prSet/>
      <dgm:spPr/>
      <dgm:t>
        <a:bodyPr/>
        <a:lstStyle/>
        <a:p>
          <a:pPr latinLnBrk="1"/>
          <a:endParaRPr lang="ko-KR" altLang="en-US"/>
        </a:p>
      </dgm:t>
    </dgm:pt>
    <dgm:pt modelId="{0C8945AF-A867-4FC4-B6E3-727FF694BC6A}">
      <dgm:prSet custT="1"/>
      <dgm:spPr/>
      <dgm:t>
        <a:bodyPr anchor="b"/>
        <a:lstStyle/>
        <a:p>
          <a:pPr rtl="0" latinLnBrk="1">
            <a:lnSpc>
              <a:spcPct val="100000"/>
            </a:lnSpc>
          </a:pPr>
          <a:r>
            <a:rPr kumimoji="1" lang="ko-KR" altLang="en-US" sz="1800" b="1" spc="-300" dirty="0" smtClean="0">
              <a:latin typeface="+mj-ea"/>
              <a:ea typeface="+mj-ea"/>
            </a:rPr>
            <a:t>인</a:t>
          </a:r>
          <a:r>
            <a:rPr kumimoji="1" lang="ko-KR" altLang="en-US" sz="1800" spc="-300" dirty="0" smtClean="0">
              <a:latin typeface="+mj-ea"/>
              <a:ea typeface="+mj-ea"/>
            </a:rPr>
            <a:t>    원 </a:t>
          </a:r>
          <a:r>
            <a:rPr kumimoji="1" lang="en-US" altLang="ko-KR" sz="1800" spc="-300" dirty="0" smtClean="0">
              <a:latin typeface="+mj-ea"/>
              <a:ea typeface="+mj-ea"/>
            </a:rPr>
            <a:t>: </a:t>
          </a:r>
          <a:r>
            <a:rPr kumimoji="1" lang="en-US" sz="1800" spc="-300" dirty="0" smtClean="0">
              <a:latin typeface="+mj-ea"/>
              <a:ea typeface="+mj-ea"/>
            </a:rPr>
            <a:t>20 </a:t>
          </a:r>
          <a:r>
            <a:rPr kumimoji="1" lang="ko-KR" sz="1800" spc="-300" dirty="0" smtClean="0">
              <a:latin typeface="+mj-ea"/>
              <a:ea typeface="+mj-ea"/>
            </a:rPr>
            <a:t>명</a:t>
          </a:r>
          <a:endParaRPr kumimoji="1" lang="en-US" sz="1800" spc="-300" dirty="0">
            <a:latin typeface="+mj-ea"/>
            <a:ea typeface="+mj-ea"/>
          </a:endParaRPr>
        </a:p>
      </dgm:t>
    </dgm:pt>
    <dgm:pt modelId="{D810FFCA-A052-46DD-B1A9-47A1EAE44B33}" type="sibTrans" cxnId="{73FA9233-90DA-4DEA-BA40-A7471932B049}">
      <dgm:prSet/>
      <dgm:spPr/>
      <dgm:t>
        <a:bodyPr/>
        <a:lstStyle/>
        <a:p>
          <a:pPr latinLnBrk="1"/>
          <a:endParaRPr lang="ko-KR" altLang="en-US"/>
        </a:p>
      </dgm:t>
    </dgm:pt>
    <dgm:pt modelId="{65913A44-E712-4867-8D63-506A448A20F3}" type="parTrans" cxnId="{73FA9233-90DA-4DEA-BA40-A7471932B049}">
      <dgm:prSet/>
      <dgm:spPr/>
      <dgm:t>
        <a:bodyPr/>
        <a:lstStyle/>
        <a:p>
          <a:pPr latinLnBrk="1"/>
          <a:endParaRPr lang="ko-KR" altLang="en-US"/>
        </a:p>
      </dgm:t>
    </dgm:pt>
    <dgm:pt modelId="{0394F77D-955C-4B82-95A7-90586F2DA71B}">
      <dgm:prSet custT="1"/>
      <dgm:spPr/>
      <dgm:t>
        <a:bodyPr anchor="b"/>
        <a:lstStyle/>
        <a:p>
          <a:pPr algn="l" rtl="0" latinLnBrk="1">
            <a:lnSpc>
              <a:spcPct val="100000"/>
            </a:lnSpc>
          </a:pPr>
          <a:r>
            <a:rPr kumimoji="1" lang="ko-KR" altLang="en-US" sz="1800" spc="-300" dirty="0" smtClean="0">
              <a:latin typeface="+mj-ea"/>
              <a:ea typeface="+mj-ea"/>
            </a:rPr>
            <a:t>인    원 </a:t>
          </a:r>
          <a:r>
            <a:rPr kumimoji="1" lang="en-US" altLang="ko-KR" sz="1800" spc="-300" dirty="0" smtClean="0">
              <a:latin typeface="+mj-ea"/>
              <a:ea typeface="+mj-ea"/>
            </a:rPr>
            <a:t>: </a:t>
          </a:r>
          <a:r>
            <a:rPr kumimoji="1" lang="en-US" sz="1800" spc="-300" dirty="0" smtClean="0">
              <a:latin typeface="+mj-ea"/>
              <a:ea typeface="+mj-ea"/>
            </a:rPr>
            <a:t>18 </a:t>
          </a:r>
          <a:r>
            <a:rPr kumimoji="1" lang="ko-KR" sz="1800" spc="-300" dirty="0" smtClean="0">
              <a:latin typeface="+mj-ea"/>
              <a:ea typeface="+mj-ea"/>
            </a:rPr>
            <a:t>명</a:t>
          </a:r>
          <a:endParaRPr kumimoji="1" lang="en-US" sz="1800" spc="-300" dirty="0">
            <a:latin typeface="+mj-ea"/>
            <a:ea typeface="+mj-ea"/>
          </a:endParaRPr>
        </a:p>
      </dgm:t>
    </dgm:pt>
    <dgm:pt modelId="{2EB33566-0120-4D67-8F55-9AE8AD8E4A7D}" type="sibTrans" cxnId="{A5EDE44F-DB4F-4ECD-90E0-D3318EE317A8}">
      <dgm:prSet/>
      <dgm:spPr/>
      <dgm:t>
        <a:bodyPr/>
        <a:lstStyle/>
        <a:p>
          <a:pPr latinLnBrk="1"/>
          <a:endParaRPr lang="ko-KR" altLang="en-US"/>
        </a:p>
      </dgm:t>
    </dgm:pt>
    <dgm:pt modelId="{183E8E99-3B5D-40B8-955D-A0E56EF8A5BF}" type="parTrans" cxnId="{A5EDE44F-DB4F-4ECD-90E0-D3318EE317A8}">
      <dgm:prSet/>
      <dgm:spPr/>
      <dgm:t>
        <a:bodyPr/>
        <a:lstStyle/>
        <a:p>
          <a:pPr latinLnBrk="1"/>
          <a:endParaRPr lang="ko-KR" altLang="en-US"/>
        </a:p>
      </dgm:t>
    </dgm:pt>
    <dgm:pt modelId="{1D869A34-E396-4CDD-A560-88BF096AB051}">
      <dgm:prSet custT="1"/>
      <dgm:spPr/>
      <dgm:t>
        <a:bodyPr anchor="b"/>
        <a:lstStyle/>
        <a:p>
          <a:pPr algn="l" rtl="0" latinLnBrk="1">
            <a:lnSpc>
              <a:spcPct val="100000"/>
            </a:lnSpc>
          </a:pPr>
          <a:r>
            <a:rPr kumimoji="1" lang="ko-KR" altLang="en-US" sz="1800" spc="-300" dirty="0" smtClean="0">
              <a:latin typeface="+mj-ea"/>
              <a:ea typeface="+mj-ea"/>
            </a:rPr>
            <a:t>인    원 </a:t>
          </a:r>
          <a:r>
            <a:rPr kumimoji="1" lang="en-US" altLang="ko-KR" sz="1800" spc="-300" dirty="0" smtClean="0">
              <a:latin typeface="+mj-ea"/>
              <a:ea typeface="+mj-ea"/>
            </a:rPr>
            <a:t>: </a:t>
          </a:r>
          <a:r>
            <a:rPr kumimoji="1" lang="en-US" sz="1800" spc="-300" dirty="0" smtClean="0">
              <a:latin typeface="+mj-ea"/>
              <a:ea typeface="+mj-ea"/>
            </a:rPr>
            <a:t>20 </a:t>
          </a:r>
          <a:r>
            <a:rPr kumimoji="1" lang="ko-KR" sz="1800" spc="-300" dirty="0" smtClean="0">
              <a:latin typeface="+mj-ea"/>
              <a:ea typeface="+mj-ea"/>
            </a:rPr>
            <a:t>명</a:t>
          </a:r>
          <a:endParaRPr kumimoji="1" lang="en-US" sz="1800" spc="-300" dirty="0">
            <a:latin typeface="+mj-ea"/>
            <a:ea typeface="+mj-ea"/>
          </a:endParaRPr>
        </a:p>
      </dgm:t>
    </dgm:pt>
    <dgm:pt modelId="{340590BB-0AE5-444C-97F1-2D04D97105FB}" type="sibTrans" cxnId="{EFEB580A-F91E-4C0D-80AA-1E6B2A307669}">
      <dgm:prSet/>
      <dgm:spPr/>
      <dgm:t>
        <a:bodyPr/>
        <a:lstStyle/>
        <a:p>
          <a:pPr latinLnBrk="1"/>
          <a:endParaRPr lang="ko-KR" altLang="en-US"/>
        </a:p>
      </dgm:t>
    </dgm:pt>
    <dgm:pt modelId="{902E2F88-6602-4CFC-A2B0-2E6BAB9B81BD}" type="parTrans" cxnId="{EFEB580A-F91E-4C0D-80AA-1E6B2A307669}">
      <dgm:prSet/>
      <dgm:spPr/>
      <dgm:t>
        <a:bodyPr/>
        <a:lstStyle/>
        <a:p>
          <a:pPr latinLnBrk="1"/>
          <a:endParaRPr lang="ko-KR" altLang="en-US"/>
        </a:p>
      </dgm:t>
    </dgm:pt>
    <dgm:pt modelId="{F3CB88A7-89DC-46AE-B8AB-F2ED27A16214}" type="pres">
      <dgm:prSet presAssocID="{C01E6983-5A81-4F19-9FEA-E6875A885C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00B86E-FC54-4C3F-B292-9D9FD03BB3A5}" type="pres">
      <dgm:prSet presAssocID="{D05695B3-2216-41F6-892D-1DCB81EBF28F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2525ADDE-61C8-4D95-9AAC-9CDCB4E6D3FE}" type="pres">
      <dgm:prSet presAssocID="{D05695B3-2216-41F6-892D-1DCB81EBF28F}" presName="box" presStyleLbl="node1" presStyleIdx="0" presStyleCnt="4" custScaleX="56449" custLinFactNeighborX="-20141" custLinFactNeighborY="4881"/>
      <dgm:spPr/>
      <dgm:t>
        <a:bodyPr/>
        <a:lstStyle/>
        <a:p>
          <a:pPr latinLnBrk="1"/>
          <a:endParaRPr lang="ko-KR" altLang="en-US"/>
        </a:p>
      </dgm:t>
    </dgm:pt>
    <dgm:pt modelId="{95568305-B422-460F-9686-EEB10B3BF9D7}" type="pres">
      <dgm:prSet presAssocID="{D05695B3-2216-41F6-892D-1DCB81EBF28F}" presName="img" presStyleLbl="fgImgPlace1" presStyleIdx="0" presStyleCnt="4" custLinFactNeighborX="-470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2616EE8-ABC4-49F3-9462-9640D64921AF}" type="pres">
      <dgm:prSet presAssocID="{D05695B3-2216-41F6-892D-1DCB81EBF28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064959-7F08-4963-824C-4A8E17EE3D3D}" type="pres">
      <dgm:prSet presAssocID="{23AD1015-96EF-4572-94CA-DBBEDA2AE7D8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4D7791EB-0B54-4185-BC25-7BB39ED29E39}" type="pres">
      <dgm:prSet presAssocID="{E9C07830-D5AB-4421-8793-63AEFBAA7A41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D3D84070-E38D-46C5-9176-C86C5149610F}" type="pres">
      <dgm:prSet presAssocID="{E9C07830-D5AB-4421-8793-63AEFBAA7A41}" presName="box" presStyleLbl="node1" presStyleIdx="1" presStyleCnt="4" custScaleX="56449" custLinFactNeighborX="-20141" custLinFactNeighborY="4881"/>
      <dgm:spPr/>
      <dgm:t>
        <a:bodyPr/>
        <a:lstStyle/>
        <a:p>
          <a:pPr latinLnBrk="1"/>
          <a:endParaRPr lang="ko-KR" altLang="en-US"/>
        </a:p>
      </dgm:t>
    </dgm:pt>
    <dgm:pt modelId="{704A155B-A301-4818-947C-6BAE94D26369}" type="pres">
      <dgm:prSet presAssocID="{E9C07830-D5AB-4421-8793-63AEFBAA7A41}" presName="img" presStyleLbl="fgImgPlace1" presStyleIdx="1" presStyleCnt="4" custLinFactNeighborX="-470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A6C3B7C-2FF4-4DE1-88D6-07A3A0B0D7B6}" type="pres">
      <dgm:prSet presAssocID="{E9C07830-D5AB-4421-8793-63AEFBAA7A4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E735EC-1AB7-4BC4-B38F-86AE962F6BDB}" type="pres">
      <dgm:prSet presAssocID="{95EF88B3-28D7-4DD4-9A57-F4F182146808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67BF6087-D89D-4CFF-BB39-2A9A85447AA6}" type="pres">
      <dgm:prSet presAssocID="{20E91019-E3AD-4D80-9CA2-48EA0A720849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49650C37-C232-4A7C-A404-80271A2410E8}" type="pres">
      <dgm:prSet presAssocID="{20E91019-E3AD-4D80-9CA2-48EA0A720849}" presName="box" presStyleLbl="node1" presStyleIdx="2" presStyleCnt="4" custScaleX="56449" custLinFactNeighborX="-20141" custLinFactNeighborY="4881"/>
      <dgm:spPr/>
      <dgm:t>
        <a:bodyPr/>
        <a:lstStyle/>
        <a:p>
          <a:pPr latinLnBrk="1"/>
          <a:endParaRPr lang="ko-KR" altLang="en-US"/>
        </a:p>
      </dgm:t>
    </dgm:pt>
    <dgm:pt modelId="{831B2405-B0AB-4883-A518-86BEB4AA7681}" type="pres">
      <dgm:prSet presAssocID="{20E91019-E3AD-4D80-9CA2-48EA0A720849}" presName="img" presStyleLbl="fgImgPlace1" presStyleIdx="2" presStyleCnt="4" custLinFactNeighborX="-470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9709B9D7-7070-4D10-8F46-20A1FE93397A}" type="pres">
      <dgm:prSet presAssocID="{20E91019-E3AD-4D80-9CA2-48EA0A72084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8AD415-B301-4A63-BEAE-4937AAC1956B}" type="pres">
      <dgm:prSet presAssocID="{37A965D4-8508-46FF-9AB3-D671E98F8989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5C5FEEE8-EC12-4519-9125-747FCF2CC1FF}" type="pres">
      <dgm:prSet presAssocID="{F0631136-A234-478C-8A6C-6784297DCA14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FE4C64F3-81B1-41E5-889F-D1BC77AF93E0}" type="pres">
      <dgm:prSet presAssocID="{F0631136-A234-478C-8A6C-6784297DCA14}" presName="box" presStyleLbl="node1" presStyleIdx="3" presStyleCnt="4" custScaleX="56449" custLinFactNeighborX="-20141" custLinFactNeighborY="252"/>
      <dgm:spPr/>
      <dgm:t>
        <a:bodyPr/>
        <a:lstStyle/>
        <a:p>
          <a:pPr latinLnBrk="1"/>
          <a:endParaRPr lang="ko-KR" altLang="en-US"/>
        </a:p>
      </dgm:t>
    </dgm:pt>
    <dgm:pt modelId="{F68F7827-872B-42DB-8C61-FA3F12E228D8}" type="pres">
      <dgm:prSet presAssocID="{F0631136-A234-478C-8A6C-6784297DCA14}" presName="img" presStyleLbl="fgImgPlace1" presStyleIdx="3" presStyleCnt="4" custLinFactNeighborX="-4706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B91169B-BD99-4569-B2A4-2D79DE03DEA5}" type="pres">
      <dgm:prSet presAssocID="{F0631136-A234-478C-8A6C-6784297DCA1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FEB580A-F91E-4C0D-80AA-1E6B2A307669}" srcId="{20E91019-E3AD-4D80-9CA2-48EA0A720849}" destId="{1D869A34-E396-4CDD-A560-88BF096AB051}" srcOrd="0" destOrd="0" parTransId="{902E2F88-6602-4CFC-A2B0-2E6BAB9B81BD}" sibTransId="{340590BB-0AE5-444C-97F1-2D04D97105FB}"/>
    <dgm:cxn modelId="{14902462-FDF5-4965-B8D2-35212A77E4D2}" srcId="{20E91019-E3AD-4D80-9CA2-48EA0A720849}" destId="{E2DE6A82-3598-46C6-801E-784A96B29EAB}" srcOrd="1" destOrd="0" parTransId="{5015DDF7-6FDB-469A-BDDF-77204750E696}" sibTransId="{58754DFE-0708-45CF-AA22-1F5C058FA56B}"/>
    <dgm:cxn modelId="{0D4908A1-5726-4ECA-97D2-5C7E2CF226FC}" srcId="{C01E6983-5A81-4F19-9FEA-E6875A885C19}" destId="{F0631136-A234-478C-8A6C-6784297DCA14}" srcOrd="3" destOrd="0" parTransId="{8B8F5E1A-E682-4422-8775-C245516A52FC}" sibTransId="{E2CEAFCD-45B7-49A7-8E77-F47EEDD3CFB7}"/>
    <dgm:cxn modelId="{A5805523-DF11-4D04-9AA8-3CD3D914A940}" srcId="{C01E6983-5A81-4F19-9FEA-E6875A885C19}" destId="{E9C07830-D5AB-4421-8793-63AEFBAA7A41}" srcOrd="1" destOrd="0" parTransId="{2B28C243-0687-43AD-BFA0-8A5EE71C2A60}" sibTransId="{95EF88B3-28D7-4DD4-9A57-F4F182146808}"/>
    <dgm:cxn modelId="{8A7038AD-8B64-4D35-AF15-C273EF116F6D}" type="presOf" srcId="{E9C07830-D5AB-4421-8793-63AEFBAA7A41}" destId="{D3D84070-E38D-46C5-9176-C86C5149610F}" srcOrd="0" destOrd="0" presId="urn:microsoft.com/office/officeart/2005/8/layout/vList4"/>
    <dgm:cxn modelId="{755B26E8-9FDC-43A6-B79E-9C09E3AE4481}" type="presOf" srcId="{1D869A34-E396-4CDD-A560-88BF096AB051}" destId="{9709B9D7-7070-4D10-8F46-20A1FE93397A}" srcOrd="1" destOrd="1" presId="urn:microsoft.com/office/officeart/2005/8/layout/vList4"/>
    <dgm:cxn modelId="{19CF647B-AD68-47B6-A349-7307883080C5}" type="presOf" srcId="{D05695B3-2216-41F6-892D-1DCB81EBF28F}" destId="{42616EE8-ABC4-49F3-9462-9640D64921AF}" srcOrd="1" destOrd="0" presId="urn:microsoft.com/office/officeart/2005/8/layout/vList4"/>
    <dgm:cxn modelId="{E7B44940-EA9D-4E38-B3FE-18CAA145A95C}" type="presOf" srcId="{3D8BEF01-6FEA-4E36-8392-7BC48F89A6F6}" destId="{2525ADDE-61C8-4D95-9AAC-9CDCB4E6D3FE}" srcOrd="0" destOrd="2" presId="urn:microsoft.com/office/officeart/2005/8/layout/vList4"/>
    <dgm:cxn modelId="{B340BB2C-CA9E-41CA-BC23-7205658FCC1C}" type="presOf" srcId="{C01E6983-5A81-4F19-9FEA-E6875A885C19}" destId="{F3CB88A7-89DC-46AE-B8AB-F2ED27A16214}" srcOrd="0" destOrd="0" presId="urn:microsoft.com/office/officeart/2005/8/layout/vList4"/>
    <dgm:cxn modelId="{288975EF-173B-4663-83B7-B6FD376C0A76}" type="presOf" srcId="{0C8945AF-A867-4FC4-B6E3-727FF694BC6A}" destId="{4B91169B-BD99-4569-B2A4-2D79DE03DEA5}" srcOrd="1" destOrd="1" presId="urn:microsoft.com/office/officeart/2005/8/layout/vList4"/>
    <dgm:cxn modelId="{E8A58485-A141-4708-82E5-E08F9C991F17}" type="presOf" srcId="{E9C07830-D5AB-4421-8793-63AEFBAA7A41}" destId="{4A6C3B7C-2FF4-4DE1-88D6-07A3A0B0D7B6}" srcOrd="1" destOrd="0" presId="urn:microsoft.com/office/officeart/2005/8/layout/vList4"/>
    <dgm:cxn modelId="{A5EDE44F-DB4F-4ECD-90E0-D3318EE317A8}" srcId="{E9C07830-D5AB-4421-8793-63AEFBAA7A41}" destId="{0394F77D-955C-4B82-95A7-90586F2DA71B}" srcOrd="0" destOrd="0" parTransId="{183E8E99-3B5D-40B8-955D-A0E56EF8A5BF}" sibTransId="{2EB33566-0120-4D67-8F55-9AE8AD8E4A7D}"/>
    <dgm:cxn modelId="{219568C3-3799-46AD-95DB-8200A12F71FC}" type="presOf" srcId="{57712FF5-B407-4F50-B12D-0651714F3BDE}" destId="{D3D84070-E38D-46C5-9176-C86C5149610F}" srcOrd="0" destOrd="2" presId="urn:microsoft.com/office/officeart/2005/8/layout/vList4"/>
    <dgm:cxn modelId="{2967C239-94E1-43BB-B2E6-58FCACF21AAB}" type="presOf" srcId="{0394F77D-955C-4B82-95A7-90586F2DA71B}" destId="{D3D84070-E38D-46C5-9176-C86C5149610F}" srcOrd="0" destOrd="1" presId="urn:microsoft.com/office/officeart/2005/8/layout/vList4"/>
    <dgm:cxn modelId="{37562194-C350-4E98-A2A2-0AB92695C43A}" srcId="{E9C07830-D5AB-4421-8793-63AEFBAA7A41}" destId="{57712FF5-B407-4F50-B12D-0651714F3BDE}" srcOrd="1" destOrd="0" parTransId="{3ED812EE-D2CF-4F45-BD83-8E182816FCA7}" sibTransId="{5B1FC024-77F5-4FD0-AF0F-B0F889F35A92}"/>
    <dgm:cxn modelId="{7F5C166D-834A-4EF9-B6E3-EC1167395013}" type="presOf" srcId="{8AA41693-D26C-45FA-95A6-C12424A6FD32}" destId="{42616EE8-ABC4-49F3-9462-9640D64921AF}" srcOrd="1" destOrd="1" presId="urn:microsoft.com/office/officeart/2005/8/layout/vList4"/>
    <dgm:cxn modelId="{3079C093-4C12-445B-8BF1-87211CF2D835}" type="presOf" srcId="{3D8BEF01-6FEA-4E36-8392-7BC48F89A6F6}" destId="{42616EE8-ABC4-49F3-9462-9640D64921AF}" srcOrd="1" destOrd="2" presId="urn:microsoft.com/office/officeart/2005/8/layout/vList4"/>
    <dgm:cxn modelId="{D8DC98C0-7D4F-410F-9A57-1F5BA63E9256}" type="presOf" srcId="{E2DE6A82-3598-46C6-801E-784A96B29EAB}" destId="{9709B9D7-7070-4D10-8F46-20A1FE93397A}" srcOrd="1" destOrd="2" presId="urn:microsoft.com/office/officeart/2005/8/layout/vList4"/>
    <dgm:cxn modelId="{2613FC27-02F9-405A-87AD-ECFF65AE69FD}" type="presOf" srcId="{20E91019-E3AD-4D80-9CA2-48EA0A720849}" destId="{9709B9D7-7070-4D10-8F46-20A1FE93397A}" srcOrd="1" destOrd="0" presId="urn:microsoft.com/office/officeart/2005/8/layout/vList4"/>
    <dgm:cxn modelId="{DBA564ED-B012-46E3-AF36-9939C63240BF}" type="presOf" srcId="{8AA41693-D26C-45FA-95A6-C12424A6FD32}" destId="{2525ADDE-61C8-4D95-9AAC-9CDCB4E6D3FE}" srcOrd="0" destOrd="1" presId="urn:microsoft.com/office/officeart/2005/8/layout/vList4"/>
    <dgm:cxn modelId="{4D91E2B9-6210-49BF-B6F6-557ED93D0926}" type="presOf" srcId="{3010BC4E-DCA2-467C-B2D4-EF76FB004495}" destId="{4B91169B-BD99-4569-B2A4-2D79DE03DEA5}" srcOrd="1" destOrd="2" presId="urn:microsoft.com/office/officeart/2005/8/layout/vList4"/>
    <dgm:cxn modelId="{73FA9233-90DA-4DEA-BA40-A7471932B049}" srcId="{F0631136-A234-478C-8A6C-6784297DCA14}" destId="{0C8945AF-A867-4FC4-B6E3-727FF694BC6A}" srcOrd="0" destOrd="0" parTransId="{65913A44-E712-4867-8D63-506A448A20F3}" sibTransId="{D810FFCA-A052-46DD-B1A9-47A1EAE44B33}"/>
    <dgm:cxn modelId="{1F1E4C73-2639-4A76-BC3E-49682E4CADEB}" type="presOf" srcId="{E2DE6A82-3598-46C6-801E-784A96B29EAB}" destId="{49650C37-C232-4A7C-A404-80271A2410E8}" srcOrd="0" destOrd="2" presId="urn:microsoft.com/office/officeart/2005/8/layout/vList4"/>
    <dgm:cxn modelId="{7E3E351E-B0B0-411F-9CCF-5A5BBF1E5002}" srcId="{C01E6983-5A81-4F19-9FEA-E6875A885C19}" destId="{D05695B3-2216-41F6-892D-1DCB81EBF28F}" srcOrd="0" destOrd="0" parTransId="{6A6B7EA7-7888-43E7-8E9C-17C0CB4553E8}" sibTransId="{23AD1015-96EF-4572-94CA-DBBEDA2AE7D8}"/>
    <dgm:cxn modelId="{B82FE493-46AE-4CB1-9AA7-527338B8D78E}" srcId="{F0631136-A234-478C-8A6C-6784297DCA14}" destId="{3010BC4E-DCA2-467C-B2D4-EF76FB004495}" srcOrd="1" destOrd="0" parTransId="{ECA1CA29-3712-4D09-A46E-EF67C03D4A60}" sibTransId="{87A6D340-0149-4325-ADAE-6374FC38096A}"/>
    <dgm:cxn modelId="{CA4C30FB-3E19-48EC-9FD1-C3F27C176246}" srcId="{D05695B3-2216-41F6-892D-1DCB81EBF28F}" destId="{3D8BEF01-6FEA-4E36-8392-7BC48F89A6F6}" srcOrd="1" destOrd="0" parTransId="{47D661F8-FBC3-48F1-95F6-181AA52ADF86}" sibTransId="{9CC50E73-71C2-483C-A397-73D2938A2949}"/>
    <dgm:cxn modelId="{FEFAE1DD-1503-4F13-A639-33FF068F05AA}" type="presOf" srcId="{57712FF5-B407-4F50-B12D-0651714F3BDE}" destId="{4A6C3B7C-2FF4-4DE1-88D6-07A3A0B0D7B6}" srcOrd="1" destOrd="2" presId="urn:microsoft.com/office/officeart/2005/8/layout/vList4"/>
    <dgm:cxn modelId="{4FF8AF05-4C6E-40B4-9CF8-14D37756A437}" type="presOf" srcId="{D05695B3-2216-41F6-892D-1DCB81EBF28F}" destId="{2525ADDE-61C8-4D95-9AAC-9CDCB4E6D3FE}" srcOrd="0" destOrd="0" presId="urn:microsoft.com/office/officeart/2005/8/layout/vList4"/>
    <dgm:cxn modelId="{A9657F61-BE10-47D8-8E9B-3881DF0CA7AF}" srcId="{D05695B3-2216-41F6-892D-1DCB81EBF28F}" destId="{8AA41693-D26C-45FA-95A6-C12424A6FD32}" srcOrd="0" destOrd="0" parTransId="{58326138-392E-4C98-9B02-AA0E349CC24E}" sibTransId="{B59B48A6-5859-4EA3-825A-07F427749D22}"/>
    <dgm:cxn modelId="{4EE207AC-2036-4824-B8D1-DA3C79E46EC4}" type="presOf" srcId="{20E91019-E3AD-4D80-9CA2-48EA0A720849}" destId="{49650C37-C232-4A7C-A404-80271A2410E8}" srcOrd="0" destOrd="0" presId="urn:microsoft.com/office/officeart/2005/8/layout/vList4"/>
    <dgm:cxn modelId="{18BABE41-7213-4E96-9A7E-04438FFC4E4C}" type="presOf" srcId="{F0631136-A234-478C-8A6C-6784297DCA14}" destId="{FE4C64F3-81B1-41E5-889F-D1BC77AF93E0}" srcOrd="0" destOrd="0" presId="urn:microsoft.com/office/officeart/2005/8/layout/vList4"/>
    <dgm:cxn modelId="{6CDDBBEF-EA09-48C3-8185-5B71CD22B138}" type="presOf" srcId="{3010BC4E-DCA2-467C-B2D4-EF76FB004495}" destId="{FE4C64F3-81B1-41E5-889F-D1BC77AF93E0}" srcOrd="0" destOrd="2" presId="urn:microsoft.com/office/officeart/2005/8/layout/vList4"/>
    <dgm:cxn modelId="{927CE111-6C9F-4BEF-96BF-2E37E773A7D5}" type="presOf" srcId="{0C8945AF-A867-4FC4-B6E3-727FF694BC6A}" destId="{FE4C64F3-81B1-41E5-889F-D1BC77AF93E0}" srcOrd="0" destOrd="1" presId="urn:microsoft.com/office/officeart/2005/8/layout/vList4"/>
    <dgm:cxn modelId="{8B642A0E-ECAE-4EB1-94E1-57F79874901D}" type="presOf" srcId="{1D869A34-E396-4CDD-A560-88BF096AB051}" destId="{49650C37-C232-4A7C-A404-80271A2410E8}" srcOrd="0" destOrd="1" presId="urn:microsoft.com/office/officeart/2005/8/layout/vList4"/>
    <dgm:cxn modelId="{84574DD8-8490-40F7-B366-4115CC606B6A}" type="presOf" srcId="{0394F77D-955C-4B82-95A7-90586F2DA71B}" destId="{4A6C3B7C-2FF4-4DE1-88D6-07A3A0B0D7B6}" srcOrd="1" destOrd="1" presId="urn:microsoft.com/office/officeart/2005/8/layout/vList4"/>
    <dgm:cxn modelId="{2254E7EA-973A-4313-8DD6-F9478A1AEB7F}" srcId="{C01E6983-5A81-4F19-9FEA-E6875A885C19}" destId="{20E91019-E3AD-4D80-9CA2-48EA0A720849}" srcOrd="2" destOrd="0" parTransId="{008C7956-F3F0-4F8A-9F5B-D927D7D538E4}" sibTransId="{37A965D4-8508-46FF-9AB3-D671E98F8989}"/>
    <dgm:cxn modelId="{B0B039B1-3C24-458D-A067-49CD7218E28C}" type="presOf" srcId="{F0631136-A234-478C-8A6C-6784297DCA14}" destId="{4B91169B-BD99-4569-B2A4-2D79DE03DEA5}" srcOrd="1" destOrd="0" presId="urn:microsoft.com/office/officeart/2005/8/layout/vList4"/>
    <dgm:cxn modelId="{F8BC16A1-7902-4D02-AADD-08D4963434A9}" type="presParOf" srcId="{F3CB88A7-89DC-46AE-B8AB-F2ED27A16214}" destId="{9800B86E-FC54-4C3F-B292-9D9FD03BB3A5}" srcOrd="0" destOrd="0" presId="urn:microsoft.com/office/officeart/2005/8/layout/vList4"/>
    <dgm:cxn modelId="{B5C0D025-64A6-495D-B353-FC1BB3B47AF8}" type="presParOf" srcId="{9800B86E-FC54-4C3F-B292-9D9FD03BB3A5}" destId="{2525ADDE-61C8-4D95-9AAC-9CDCB4E6D3FE}" srcOrd="0" destOrd="0" presId="urn:microsoft.com/office/officeart/2005/8/layout/vList4"/>
    <dgm:cxn modelId="{E6C1128F-1DCF-4E2B-8294-A9C2532F524B}" type="presParOf" srcId="{9800B86E-FC54-4C3F-B292-9D9FD03BB3A5}" destId="{95568305-B422-460F-9686-EEB10B3BF9D7}" srcOrd="1" destOrd="0" presId="urn:microsoft.com/office/officeart/2005/8/layout/vList4"/>
    <dgm:cxn modelId="{D5A4F7CB-CB86-42A0-9201-5E1DC04B99CA}" type="presParOf" srcId="{9800B86E-FC54-4C3F-B292-9D9FD03BB3A5}" destId="{42616EE8-ABC4-49F3-9462-9640D64921AF}" srcOrd="2" destOrd="0" presId="urn:microsoft.com/office/officeart/2005/8/layout/vList4"/>
    <dgm:cxn modelId="{8114AAB3-AAB1-45DE-AC8D-41A6B58143CD}" type="presParOf" srcId="{F3CB88A7-89DC-46AE-B8AB-F2ED27A16214}" destId="{97064959-7F08-4963-824C-4A8E17EE3D3D}" srcOrd="1" destOrd="0" presId="urn:microsoft.com/office/officeart/2005/8/layout/vList4"/>
    <dgm:cxn modelId="{BC571AE0-0D97-415D-B53A-31819A8054BA}" type="presParOf" srcId="{F3CB88A7-89DC-46AE-B8AB-F2ED27A16214}" destId="{4D7791EB-0B54-4185-BC25-7BB39ED29E39}" srcOrd="2" destOrd="0" presId="urn:microsoft.com/office/officeart/2005/8/layout/vList4"/>
    <dgm:cxn modelId="{65FE8B4F-4D65-44CA-A5D7-45A6F8072CBD}" type="presParOf" srcId="{4D7791EB-0B54-4185-BC25-7BB39ED29E39}" destId="{D3D84070-E38D-46C5-9176-C86C5149610F}" srcOrd="0" destOrd="0" presId="urn:microsoft.com/office/officeart/2005/8/layout/vList4"/>
    <dgm:cxn modelId="{164C06E6-47E1-4AB7-80D0-8FE64C27A22D}" type="presParOf" srcId="{4D7791EB-0B54-4185-BC25-7BB39ED29E39}" destId="{704A155B-A301-4818-947C-6BAE94D26369}" srcOrd="1" destOrd="0" presId="urn:microsoft.com/office/officeart/2005/8/layout/vList4"/>
    <dgm:cxn modelId="{2E9A55E9-D422-49A1-9954-30BBFB5F1A67}" type="presParOf" srcId="{4D7791EB-0B54-4185-BC25-7BB39ED29E39}" destId="{4A6C3B7C-2FF4-4DE1-88D6-07A3A0B0D7B6}" srcOrd="2" destOrd="0" presId="urn:microsoft.com/office/officeart/2005/8/layout/vList4"/>
    <dgm:cxn modelId="{7C5E7718-AF6A-46A4-94A9-89D87F236FF8}" type="presParOf" srcId="{F3CB88A7-89DC-46AE-B8AB-F2ED27A16214}" destId="{E0E735EC-1AB7-4BC4-B38F-86AE962F6BDB}" srcOrd="3" destOrd="0" presId="urn:microsoft.com/office/officeart/2005/8/layout/vList4"/>
    <dgm:cxn modelId="{F9337B19-CE71-44C8-9A6A-98C2CE1A5E08}" type="presParOf" srcId="{F3CB88A7-89DC-46AE-B8AB-F2ED27A16214}" destId="{67BF6087-D89D-4CFF-BB39-2A9A85447AA6}" srcOrd="4" destOrd="0" presId="urn:microsoft.com/office/officeart/2005/8/layout/vList4"/>
    <dgm:cxn modelId="{4CEB6940-D9C2-479E-B353-F99A6DC916F7}" type="presParOf" srcId="{67BF6087-D89D-4CFF-BB39-2A9A85447AA6}" destId="{49650C37-C232-4A7C-A404-80271A2410E8}" srcOrd="0" destOrd="0" presId="urn:microsoft.com/office/officeart/2005/8/layout/vList4"/>
    <dgm:cxn modelId="{F798EE60-E4AA-4FCE-81A7-24542D9E7D6F}" type="presParOf" srcId="{67BF6087-D89D-4CFF-BB39-2A9A85447AA6}" destId="{831B2405-B0AB-4883-A518-86BEB4AA7681}" srcOrd="1" destOrd="0" presId="urn:microsoft.com/office/officeart/2005/8/layout/vList4"/>
    <dgm:cxn modelId="{73EC8E2A-7B5D-446C-B8F3-316C48784092}" type="presParOf" srcId="{67BF6087-D89D-4CFF-BB39-2A9A85447AA6}" destId="{9709B9D7-7070-4D10-8F46-20A1FE93397A}" srcOrd="2" destOrd="0" presId="urn:microsoft.com/office/officeart/2005/8/layout/vList4"/>
    <dgm:cxn modelId="{67DDB570-6627-4005-9267-712B896CB443}" type="presParOf" srcId="{F3CB88A7-89DC-46AE-B8AB-F2ED27A16214}" destId="{DA8AD415-B301-4A63-BEAE-4937AAC1956B}" srcOrd="5" destOrd="0" presId="urn:microsoft.com/office/officeart/2005/8/layout/vList4"/>
    <dgm:cxn modelId="{806E7596-4DE3-4086-8825-47FAFCF25C9A}" type="presParOf" srcId="{F3CB88A7-89DC-46AE-B8AB-F2ED27A16214}" destId="{5C5FEEE8-EC12-4519-9125-747FCF2CC1FF}" srcOrd="6" destOrd="0" presId="urn:microsoft.com/office/officeart/2005/8/layout/vList4"/>
    <dgm:cxn modelId="{4439D7A5-864D-4416-8F79-5A3A8ADE3899}" type="presParOf" srcId="{5C5FEEE8-EC12-4519-9125-747FCF2CC1FF}" destId="{FE4C64F3-81B1-41E5-889F-D1BC77AF93E0}" srcOrd="0" destOrd="0" presId="urn:microsoft.com/office/officeart/2005/8/layout/vList4"/>
    <dgm:cxn modelId="{92077AA3-AAB4-4D3A-9238-42D5D8208C0A}" type="presParOf" srcId="{5C5FEEE8-EC12-4519-9125-747FCF2CC1FF}" destId="{F68F7827-872B-42DB-8C61-FA3F12E228D8}" srcOrd="1" destOrd="0" presId="urn:microsoft.com/office/officeart/2005/8/layout/vList4"/>
    <dgm:cxn modelId="{06A32695-8324-49F1-9ADF-8DE00E7FCCCB}" type="presParOf" srcId="{5C5FEEE8-EC12-4519-9125-747FCF2CC1FF}" destId="{4B91169B-BD99-4569-B2A4-2D79DE03DE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5ADDE-61C8-4D95-9AAC-9CDCB4E6D3FE}">
      <dsp:nvSpPr>
        <dsp:cNvPr id="0" name=""/>
        <dsp:cNvSpPr/>
      </dsp:nvSpPr>
      <dsp:spPr>
        <a:xfrm>
          <a:off x="1004700" y="54910"/>
          <a:ext cx="4782651" cy="112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spc="-150" dirty="0" err="1" smtClean="0">
              <a:latin typeface="휴먼매직체" pitchFamily="18" charset="-127"/>
              <a:ea typeface="휴먼매직체" pitchFamily="18" charset="-127"/>
            </a:rPr>
            <a:t>동화랑나랑</a:t>
          </a:r>
          <a:r>
            <a:rPr lang="en-US" altLang="ko-KR" sz="2000" b="0" kern="1200" spc="-150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2000" b="0" kern="1200" spc="-150" dirty="0" smtClean="0">
              <a:latin typeface="휴먼매직체" pitchFamily="18" charset="-127"/>
              <a:ea typeface="휴먼매직체" pitchFamily="18" charset="-127"/>
            </a:rPr>
            <a:t>유치</a:t>
          </a:r>
          <a:r>
            <a:rPr lang="en-US" altLang="ko-KR" sz="2000" b="0" kern="1200" spc="-150" dirty="0" smtClean="0">
              <a:latin typeface="휴먼매직체" pitchFamily="18" charset="-127"/>
              <a:ea typeface="휴먼매직체" pitchFamily="18" charset="-127"/>
            </a:rPr>
            <a:t>7</a:t>
          </a:r>
          <a:r>
            <a:rPr lang="ko-KR" altLang="en-US" sz="2000" b="0" kern="1200" spc="-150" dirty="0" smtClean="0">
              <a:latin typeface="휴먼매직체" pitchFamily="18" charset="-127"/>
              <a:ea typeface="휴먼매직체" pitchFamily="18" charset="-127"/>
            </a:rPr>
            <a:t>세</a:t>
          </a:r>
          <a:r>
            <a:rPr lang="en-US" altLang="ko-KR" sz="2000" b="0" kern="1200" spc="-150" dirty="0" smtClean="0">
              <a:latin typeface="휴먼매직체" pitchFamily="18" charset="-127"/>
              <a:ea typeface="휴먼매직체" pitchFamily="18" charset="-127"/>
            </a:rPr>
            <a:t>)</a:t>
          </a:r>
          <a:endParaRPr lang="ko-KR" sz="2000" b="0" kern="1200" spc="-150" dirty="0">
            <a:latin typeface="휴먼매직체" pitchFamily="18" charset="-127"/>
            <a:ea typeface="휴먼매직체" pitchFamily="18" charset="-127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kern="1200" spc="-300" dirty="0" smtClean="0">
              <a:latin typeface="+mj-ea"/>
              <a:ea typeface="+mj-ea"/>
            </a:rPr>
            <a:t>인    원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 </a:t>
          </a:r>
          <a:r>
            <a:rPr kumimoji="1" lang="en-US" sz="1800" kern="1200" spc="-300" dirty="0" smtClean="0">
              <a:latin typeface="+mj-ea"/>
              <a:ea typeface="+mj-ea"/>
            </a:rPr>
            <a:t>18 </a:t>
          </a:r>
          <a:r>
            <a:rPr kumimoji="1" lang="ko-KR" sz="1800" kern="1200" spc="-300" dirty="0" smtClean="0">
              <a:latin typeface="+mj-ea"/>
              <a:ea typeface="+mj-ea"/>
            </a:rPr>
            <a:t>명</a:t>
          </a:r>
          <a:endParaRPr kumimoji="1" lang="en-US" sz="1800" kern="1200" spc="-300" dirty="0">
            <a:latin typeface="+mj-ea"/>
            <a:ea typeface="+mj-ea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kern="12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</a:t>
          </a:r>
          <a:r>
            <a:rPr kumimoji="1" lang="en-US" sz="1800" kern="1200" spc="-300" dirty="0" smtClean="0">
              <a:latin typeface="+mj-ea"/>
              <a:ea typeface="+mj-ea"/>
            </a:rPr>
            <a:t>10,000</a:t>
          </a:r>
          <a:r>
            <a:rPr kumimoji="1" lang="ko-KR" sz="1800" kern="1200" spc="-300" dirty="0" smtClean="0">
              <a:latin typeface="+mj-ea"/>
              <a:ea typeface="+mj-ea"/>
            </a:rPr>
            <a:t>원</a:t>
          </a:r>
          <a:endParaRPr kumimoji="1" lang="en-US" sz="1800" kern="1200" spc="-300" dirty="0">
            <a:latin typeface="+mj-ea"/>
            <a:ea typeface="+mj-ea"/>
          </a:endParaRPr>
        </a:p>
      </dsp:txBody>
      <dsp:txXfrm>
        <a:off x="2024735" y="54910"/>
        <a:ext cx="3762616" cy="1124992"/>
      </dsp:txXfrm>
    </dsp:sp>
    <dsp:sp modelId="{95568305-B422-460F-9686-EEB10B3BF9D7}">
      <dsp:nvSpPr>
        <dsp:cNvPr id="0" name=""/>
        <dsp:cNvSpPr/>
      </dsp:nvSpPr>
      <dsp:spPr>
        <a:xfrm>
          <a:off x="181248" y="112499"/>
          <a:ext cx="1694503" cy="8999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D84070-E38D-46C5-9176-C86C5149610F}">
      <dsp:nvSpPr>
        <dsp:cNvPr id="0" name=""/>
        <dsp:cNvSpPr/>
      </dsp:nvSpPr>
      <dsp:spPr>
        <a:xfrm>
          <a:off x="1004700" y="1292402"/>
          <a:ext cx="4782651" cy="112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spc="-100" baseline="0" dirty="0" smtClean="0">
              <a:latin typeface="휴먼매직체" pitchFamily="18" charset="-127"/>
              <a:ea typeface="휴먼매직체" pitchFamily="18" charset="-127"/>
            </a:rPr>
            <a:t>그림책놀이</a:t>
          </a:r>
          <a:r>
            <a:rPr lang="en-US" altLang="ko-KR" sz="2000" b="1" kern="1200" spc="-100" baseline="0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2000" b="1" kern="1200" spc="-100" baseline="0" dirty="0" smtClean="0">
              <a:latin typeface="휴먼매직체" pitchFamily="18" charset="-127"/>
              <a:ea typeface="휴먼매직체" pitchFamily="18" charset="-127"/>
            </a:rPr>
            <a:t>초등</a:t>
          </a:r>
          <a:r>
            <a:rPr lang="en-US" altLang="ko-KR" sz="2000" b="1" kern="1200" spc="-100" baseline="0" dirty="0" smtClean="0">
              <a:latin typeface="휴먼매직체" pitchFamily="18" charset="-127"/>
              <a:ea typeface="휴먼매직체" pitchFamily="18" charset="-127"/>
            </a:rPr>
            <a:t>1-2)</a:t>
          </a:r>
          <a:endParaRPr lang="ko-KR" sz="2000" b="1" kern="1200" spc="-100" baseline="0" dirty="0">
            <a:latin typeface="휴먼매직체" pitchFamily="18" charset="-127"/>
            <a:ea typeface="휴먼매직체" pitchFamily="18" charset="-127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kern="1200" spc="-300" dirty="0" smtClean="0">
              <a:latin typeface="+mj-ea"/>
              <a:ea typeface="+mj-ea"/>
            </a:rPr>
            <a:t>인    원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 </a:t>
          </a:r>
          <a:r>
            <a:rPr kumimoji="1" lang="en-US" sz="1800" kern="1200" spc="-300" dirty="0" smtClean="0">
              <a:latin typeface="+mj-ea"/>
              <a:ea typeface="+mj-ea"/>
            </a:rPr>
            <a:t>18 </a:t>
          </a:r>
          <a:r>
            <a:rPr kumimoji="1" lang="ko-KR" sz="1800" kern="1200" spc="-300" dirty="0" smtClean="0">
              <a:latin typeface="+mj-ea"/>
              <a:ea typeface="+mj-ea"/>
            </a:rPr>
            <a:t>명</a:t>
          </a:r>
          <a:endParaRPr kumimoji="1" lang="en-US" sz="1800" kern="1200" spc="-300" dirty="0">
            <a:latin typeface="+mj-ea"/>
            <a:ea typeface="+mj-ea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kern="12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 </a:t>
          </a:r>
          <a:r>
            <a:rPr kumimoji="1" lang="en-US" sz="1800" kern="1200" spc="-300" dirty="0" smtClean="0">
              <a:latin typeface="+mj-ea"/>
              <a:ea typeface="+mj-ea"/>
            </a:rPr>
            <a:t>20,000</a:t>
          </a:r>
          <a:r>
            <a:rPr kumimoji="1" lang="ko-KR" sz="1800" kern="1200" spc="-300" dirty="0" smtClean="0">
              <a:latin typeface="+mj-ea"/>
              <a:ea typeface="+mj-ea"/>
            </a:rPr>
            <a:t>원</a:t>
          </a:r>
          <a:endParaRPr kumimoji="1" lang="en-US" sz="1800" kern="1200" spc="-300" dirty="0">
            <a:latin typeface="+mj-ea"/>
            <a:ea typeface="+mj-ea"/>
          </a:endParaRPr>
        </a:p>
      </dsp:txBody>
      <dsp:txXfrm>
        <a:off x="2024735" y="1292402"/>
        <a:ext cx="3762616" cy="1124992"/>
      </dsp:txXfrm>
    </dsp:sp>
    <dsp:sp modelId="{704A155B-A301-4818-947C-6BAE94D26369}">
      <dsp:nvSpPr>
        <dsp:cNvPr id="0" name=""/>
        <dsp:cNvSpPr/>
      </dsp:nvSpPr>
      <dsp:spPr>
        <a:xfrm>
          <a:off x="181248" y="1349990"/>
          <a:ext cx="1694503" cy="8999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650C37-C232-4A7C-A404-80271A2410E8}">
      <dsp:nvSpPr>
        <dsp:cNvPr id="0" name=""/>
        <dsp:cNvSpPr/>
      </dsp:nvSpPr>
      <dsp:spPr>
        <a:xfrm>
          <a:off x="1004700" y="2529893"/>
          <a:ext cx="4782651" cy="112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1">
          <a:noAutofit/>
        </a:bodyPr>
        <a:lstStyle/>
        <a:p>
          <a:pPr lvl="0" algn="r" defTabSz="8001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ko-KR" sz="1800" b="1" kern="1200" dirty="0" smtClean="0">
            <a:latin typeface="휴먼매직체" pitchFamily="18" charset="-127"/>
            <a:ea typeface="휴먼매직체" pitchFamily="18" charset="-127"/>
          </a:endParaRPr>
        </a:p>
        <a:p>
          <a:pPr lvl="0" algn="l" defTabSz="8001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latin typeface="휴먼매직체" pitchFamily="18" charset="-127"/>
              <a:ea typeface="휴먼매직체" pitchFamily="18" charset="-127"/>
            </a:rPr>
            <a:t>역사북아트</a:t>
          </a:r>
          <a:r>
            <a:rPr lang="en-US" altLang="ko-KR" sz="1800" b="1" kern="1200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1800" b="1" kern="1200" dirty="0" smtClean="0">
              <a:latin typeface="휴먼매직체" pitchFamily="18" charset="-127"/>
              <a:ea typeface="휴먼매직체" pitchFamily="18" charset="-127"/>
            </a:rPr>
            <a:t>고려시대</a:t>
          </a:r>
          <a:r>
            <a:rPr lang="en-US" altLang="ko-KR" sz="1800" b="1" kern="1200" dirty="0" smtClean="0">
              <a:latin typeface="휴먼매직체" pitchFamily="18" charset="-127"/>
              <a:ea typeface="휴먼매직체" pitchFamily="18" charset="-127"/>
            </a:rPr>
            <a:t>)(</a:t>
          </a:r>
          <a:r>
            <a:rPr lang="ko-KR" altLang="en-US" sz="1800" b="1" kern="1200" dirty="0" smtClean="0">
              <a:latin typeface="휴먼매직체" pitchFamily="18" charset="-127"/>
              <a:ea typeface="휴먼매직체" pitchFamily="18" charset="-127"/>
            </a:rPr>
            <a:t>초등</a:t>
          </a:r>
          <a:r>
            <a:rPr lang="en-US" altLang="ko-KR" sz="1800" b="1" kern="1200" dirty="0" smtClean="0">
              <a:latin typeface="휴먼매직체" pitchFamily="18" charset="-127"/>
              <a:ea typeface="휴먼매직체" pitchFamily="18" charset="-127"/>
            </a:rPr>
            <a:t>3-4</a:t>
          </a:r>
          <a:r>
            <a:rPr lang="ko-KR" altLang="en-US" sz="1800" b="1" kern="1200" dirty="0" smtClean="0">
              <a:latin typeface="휴먼매직체" pitchFamily="18" charset="-127"/>
              <a:ea typeface="휴먼매직체" pitchFamily="18" charset="-127"/>
            </a:rPr>
            <a:t>학년</a:t>
          </a:r>
          <a:r>
            <a:rPr lang="en-US" altLang="ko-KR" sz="1800" b="1" kern="1200" dirty="0" smtClean="0">
              <a:latin typeface="휴먼매직체" pitchFamily="18" charset="-127"/>
              <a:ea typeface="휴먼매직체" pitchFamily="18" charset="-127"/>
            </a:rPr>
            <a:t>)</a:t>
          </a:r>
          <a:endParaRPr lang="ko-KR" sz="1800" b="1" kern="1200" dirty="0">
            <a:latin typeface="휴먼매직체" pitchFamily="18" charset="-127"/>
            <a:ea typeface="휴먼매직체" pitchFamily="18" charset="-127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kern="1200" spc="-300" dirty="0" smtClean="0">
              <a:latin typeface="+mj-ea"/>
              <a:ea typeface="+mj-ea"/>
            </a:rPr>
            <a:t>인    원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 </a:t>
          </a:r>
          <a:r>
            <a:rPr kumimoji="1" lang="en-US" sz="1800" kern="1200" spc="-300" dirty="0" smtClean="0">
              <a:latin typeface="+mj-ea"/>
              <a:ea typeface="+mj-ea"/>
            </a:rPr>
            <a:t>20 </a:t>
          </a:r>
          <a:r>
            <a:rPr kumimoji="1" lang="ko-KR" sz="1800" kern="1200" spc="-300" dirty="0" smtClean="0">
              <a:latin typeface="+mj-ea"/>
              <a:ea typeface="+mj-ea"/>
            </a:rPr>
            <a:t>명</a:t>
          </a:r>
          <a:endParaRPr kumimoji="1" lang="en-US" sz="1800" kern="1200" spc="-300" dirty="0">
            <a:latin typeface="+mj-ea"/>
            <a:ea typeface="+mj-ea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kern="12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 </a:t>
          </a:r>
          <a:r>
            <a:rPr kumimoji="1" lang="en-US" sz="1800" kern="1200" spc="-300" dirty="0" smtClean="0">
              <a:latin typeface="+mj-ea"/>
              <a:ea typeface="+mj-ea"/>
            </a:rPr>
            <a:t>30,000</a:t>
          </a:r>
          <a:r>
            <a:rPr kumimoji="1" lang="ko-KR" sz="1800" kern="1200" spc="-300" dirty="0" smtClean="0">
              <a:latin typeface="+mj-ea"/>
              <a:ea typeface="+mj-ea"/>
            </a:rPr>
            <a:t>원</a:t>
          </a:r>
          <a:endParaRPr kumimoji="1" lang="en-US" sz="1800" kern="1200" spc="-300" dirty="0">
            <a:latin typeface="+mj-ea"/>
            <a:ea typeface="+mj-ea"/>
          </a:endParaRPr>
        </a:p>
      </dsp:txBody>
      <dsp:txXfrm>
        <a:off x="2024735" y="2529893"/>
        <a:ext cx="3762616" cy="1124992"/>
      </dsp:txXfrm>
    </dsp:sp>
    <dsp:sp modelId="{831B2405-B0AB-4883-A518-86BEB4AA7681}">
      <dsp:nvSpPr>
        <dsp:cNvPr id="0" name=""/>
        <dsp:cNvSpPr/>
      </dsp:nvSpPr>
      <dsp:spPr>
        <a:xfrm>
          <a:off x="181248" y="2587482"/>
          <a:ext cx="1694503" cy="8999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4C64F3-81B1-41E5-889F-D1BC77AF93E0}">
      <dsp:nvSpPr>
        <dsp:cNvPr id="0" name=""/>
        <dsp:cNvSpPr/>
      </dsp:nvSpPr>
      <dsp:spPr>
        <a:xfrm>
          <a:off x="1004700" y="3715309"/>
          <a:ext cx="4782651" cy="112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latin typeface="휴먼매직체" pitchFamily="18" charset="-127"/>
              <a:ea typeface="휴먼매직체" pitchFamily="18" charset="-127"/>
            </a:rPr>
            <a:t>독서북아트지도사</a:t>
          </a:r>
          <a:r>
            <a:rPr lang="en-US" altLang="ko-KR" sz="1800" b="1" kern="1200" dirty="0" smtClean="0">
              <a:latin typeface="휴먼매직체" pitchFamily="18" charset="-127"/>
              <a:ea typeface="휴먼매직체" pitchFamily="18" charset="-127"/>
            </a:rPr>
            <a:t>2</a:t>
          </a:r>
          <a:r>
            <a:rPr lang="ko-KR" altLang="en-US" sz="1800" b="1" kern="1200" dirty="0" smtClean="0">
              <a:latin typeface="휴먼매직체" pitchFamily="18" charset="-127"/>
              <a:ea typeface="휴먼매직체" pitchFamily="18" charset="-127"/>
            </a:rPr>
            <a:t>급</a:t>
          </a:r>
          <a:r>
            <a:rPr lang="en-US" altLang="ko-KR" sz="1800" b="1" kern="1200" dirty="0" smtClean="0">
              <a:latin typeface="휴먼매직체" pitchFamily="18" charset="-127"/>
              <a:ea typeface="휴먼매직체" pitchFamily="18" charset="-127"/>
            </a:rPr>
            <a:t>(</a:t>
          </a:r>
          <a:r>
            <a:rPr lang="ko-KR" altLang="en-US" sz="1800" b="1" kern="1200" dirty="0" smtClean="0">
              <a:latin typeface="휴먼매직체" pitchFamily="18" charset="-127"/>
              <a:ea typeface="휴먼매직체" pitchFamily="18" charset="-127"/>
            </a:rPr>
            <a:t>성인반</a:t>
          </a:r>
          <a:r>
            <a:rPr lang="en-US" altLang="ko-KR" sz="1800" b="1" kern="1200" dirty="0" smtClean="0">
              <a:latin typeface="휴먼매직체" pitchFamily="18" charset="-127"/>
              <a:ea typeface="휴먼매직체" pitchFamily="18" charset="-127"/>
            </a:rPr>
            <a:t>)</a:t>
          </a:r>
          <a:endParaRPr lang="ko-KR" sz="1800" b="1" kern="1200" dirty="0">
            <a:latin typeface="휴먼매직체" pitchFamily="18" charset="-127"/>
            <a:ea typeface="휴먼매직체" pitchFamily="18" charset="-127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b="1" kern="1200" spc="-300" dirty="0" smtClean="0">
              <a:latin typeface="+mj-ea"/>
              <a:ea typeface="+mj-ea"/>
            </a:rPr>
            <a:t>인</a:t>
          </a:r>
          <a:r>
            <a:rPr kumimoji="1" lang="ko-KR" altLang="en-US" sz="1800" kern="1200" spc="-300" dirty="0" smtClean="0">
              <a:latin typeface="+mj-ea"/>
              <a:ea typeface="+mj-ea"/>
            </a:rPr>
            <a:t>    원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 </a:t>
          </a:r>
          <a:r>
            <a:rPr kumimoji="1" lang="en-US" sz="1800" kern="1200" spc="-300" dirty="0" smtClean="0">
              <a:latin typeface="+mj-ea"/>
              <a:ea typeface="+mj-ea"/>
            </a:rPr>
            <a:t>20 </a:t>
          </a:r>
          <a:r>
            <a:rPr kumimoji="1" lang="ko-KR" sz="1800" kern="1200" spc="-300" dirty="0" smtClean="0">
              <a:latin typeface="+mj-ea"/>
              <a:ea typeface="+mj-ea"/>
            </a:rPr>
            <a:t>명</a:t>
          </a:r>
          <a:endParaRPr kumimoji="1" lang="en-US" sz="1800" kern="1200" spc="-300" dirty="0">
            <a:latin typeface="+mj-ea"/>
            <a:ea typeface="+mj-ea"/>
          </a:endParaRPr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800" kern="1200" spc="-300" dirty="0" smtClean="0">
              <a:latin typeface="+mj-ea"/>
              <a:ea typeface="+mj-ea"/>
            </a:rPr>
            <a:t>재료비 </a:t>
          </a:r>
          <a:r>
            <a:rPr kumimoji="1" lang="en-US" altLang="ko-KR" sz="1800" kern="1200" spc="-300" dirty="0" smtClean="0">
              <a:latin typeface="+mj-ea"/>
              <a:ea typeface="+mj-ea"/>
            </a:rPr>
            <a:t>: </a:t>
          </a:r>
          <a:r>
            <a:rPr kumimoji="1" lang="en-US" sz="1800" kern="1200" spc="-300" dirty="0" smtClean="0">
              <a:latin typeface="+mj-ea"/>
              <a:ea typeface="+mj-ea"/>
            </a:rPr>
            <a:t>80,000</a:t>
          </a:r>
          <a:r>
            <a:rPr kumimoji="1" lang="ko-KR" altLang="en-US" sz="1800" kern="1200" spc="-300" dirty="0" smtClean="0">
              <a:latin typeface="+mj-ea"/>
              <a:ea typeface="+mj-ea"/>
            </a:rPr>
            <a:t>원</a:t>
          </a:r>
          <a:endParaRPr kumimoji="1" lang="en-US" sz="1800" kern="1200" spc="-300" dirty="0">
            <a:latin typeface="+mj-ea"/>
            <a:ea typeface="+mj-ea"/>
          </a:endParaRPr>
        </a:p>
      </dsp:txBody>
      <dsp:txXfrm>
        <a:off x="2024735" y="3715309"/>
        <a:ext cx="3762616" cy="1124992"/>
      </dsp:txXfrm>
    </dsp:sp>
    <dsp:sp modelId="{F68F7827-872B-42DB-8C61-FA3F12E228D8}">
      <dsp:nvSpPr>
        <dsp:cNvPr id="0" name=""/>
        <dsp:cNvSpPr/>
      </dsp:nvSpPr>
      <dsp:spPr>
        <a:xfrm>
          <a:off x="181248" y="3824973"/>
          <a:ext cx="1694503" cy="8999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EF98-536E-4941-B06D-E7D048EC380A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54CBB-3F42-4BB2-A74E-A4E7B09ED4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C470-9959-48C2-90D9-7BAE480C34D9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C9E6A-1724-4A59-85FA-025A721DF6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C9E6A-1724-4A59-85FA-025A721DF65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메인검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6197600"/>
            <a:ext cx="8778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36"/>
            <a:ext cx="7056437" cy="1470025"/>
          </a:xfrm>
        </p:spPr>
        <p:txBody>
          <a:bodyPr/>
          <a:lstStyle>
            <a:lvl1pPr algn="r">
              <a:defRPr sz="4200">
                <a:solidFill>
                  <a:srgbClr val="1C1C1C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502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2376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5738" y="-155575"/>
            <a:ext cx="2151062" cy="62817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9375" y="-155575"/>
            <a:ext cx="6303963" cy="62817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6205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HY목각파임B" pitchFamily="18" charset="-127"/>
                <a:ea typeface="HY목각파임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0213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477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8189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423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6672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6777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7245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1118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-47625"/>
            <a:ext cx="8072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fld id="{AE318E9E-5A56-496F-BE9F-17372AF6B844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fld id="{B1B0A40D-C239-4C0E-AA4B-594B1A53B0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rgbClr val="FFFFFF"/>
          </a:solidFill>
          <a:latin typeface="HY목각파임B" pitchFamily="18" charset="-127"/>
          <a:ea typeface="HY목각파임B" pitchFamily="18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rgbClr val="FFFFFF"/>
          </a:solidFill>
          <a:latin typeface="HY견고딕" pitchFamily="18" charset="-127"/>
          <a:ea typeface="HY견고딕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rgbClr val="FFFFFF"/>
          </a:solidFill>
          <a:latin typeface="HY견고딕" pitchFamily="18" charset="-127"/>
          <a:ea typeface="HY견고딕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rgbClr val="FFFFFF"/>
          </a:solidFill>
          <a:latin typeface="HY견고딕" pitchFamily="18" charset="-127"/>
          <a:ea typeface="HY견고딕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rgbClr val="FFFFFF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358157" cy="850876"/>
          </a:xfrm>
        </p:spPr>
        <p:txBody>
          <a:bodyPr>
            <a:noAutofit/>
          </a:bodyPr>
          <a:lstStyle/>
          <a:p>
            <a:pPr algn="l"/>
            <a:r>
              <a:rPr lang="ko-KR" altLang="en-US" sz="2800" b="1" spc="-150" dirty="0" err="1" smtClean="0"/>
              <a:t>매천도서관</a:t>
            </a:r>
            <a:r>
              <a:rPr lang="ko-KR" altLang="en-US" sz="2800" b="1" spc="-150" dirty="0" smtClean="0"/>
              <a:t> 주말독서프로그램</a:t>
            </a:r>
            <a:r>
              <a:rPr lang="en-US" altLang="ko-KR" sz="2800" b="1" spc="-150" dirty="0" smtClean="0"/>
              <a:t> </a:t>
            </a:r>
            <a:r>
              <a:rPr lang="ko-KR" altLang="en-US" sz="2800" b="1" spc="-150" dirty="0" smtClean="0"/>
              <a:t>수강생 모집</a:t>
            </a:r>
            <a:r>
              <a:rPr lang="en-US" altLang="ko-KR" sz="2800" b="1" spc="-150" dirty="0" smtClean="0"/>
              <a:t>(</a:t>
            </a:r>
            <a:r>
              <a:rPr lang="ko-KR" altLang="en-US" sz="2800" b="1" spc="-150" dirty="0" smtClean="0"/>
              <a:t>상반기</a:t>
            </a:r>
            <a:r>
              <a:rPr lang="en-US" altLang="ko-KR" sz="2800" b="1" spc="-150" dirty="0" smtClean="0"/>
              <a:t>)</a:t>
            </a:r>
            <a:endParaRPr lang="ko-KR" altLang="en-US" sz="2800" b="1" spc="-15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472518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오른쪽 화살표 9"/>
          <p:cNvSpPr/>
          <p:nvPr/>
        </p:nvSpPr>
        <p:spPr>
          <a:xfrm>
            <a:off x="6084168" y="2276872"/>
            <a:ext cx="288032" cy="31683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눈물 방울 10"/>
          <p:cNvSpPr/>
          <p:nvPr/>
        </p:nvSpPr>
        <p:spPr>
          <a:xfrm>
            <a:off x="6444208" y="1412776"/>
            <a:ext cx="2448272" cy="4536504"/>
          </a:xfrm>
          <a:prstGeom prst="teardrop">
            <a:avLst/>
          </a:prstGeom>
          <a:solidFill>
            <a:schemeClr val="bg1">
              <a:lumMod val="6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u="sng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모집기간</a:t>
            </a:r>
            <a:r>
              <a:rPr lang="ko-KR" altLang="en-US" sz="2000" b="1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sz="2000" b="1" dirty="0" smtClean="0">
              <a:solidFill>
                <a:srgbClr val="FF0000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ctr"/>
            <a:r>
              <a:rPr lang="en-US" altLang="ko-KR" sz="2000" b="1" spc="-150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2016. </a:t>
            </a:r>
          </a:p>
          <a:p>
            <a:pPr algn="ctr"/>
            <a:r>
              <a:rPr lang="en-US" altLang="ko-KR" sz="2000" b="1" spc="-150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2. 5.~2. 19.</a:t>
            </a:r>
          </a:p>
          <a:p>
            <a:pPr algn="ctr"/>
            <a:endParaRPr lang="en-US" altLang="ko-KR" spc="-15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문의</a:t>
            </a:r>
            <a:r>
              <a:rPr lang="en-US" altLang="ko-KR" sz="16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: </a:t>
            </a:r>
            <a:r>
              <a:rPr lang="en-US" altLang="ko-KR" sz="16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780-2660</a:t>
            </a:r>
          </a:p>
          <a:p>
            <a:pPr algn="ctr"/>
            <a:r>
              <a:rPr lang="en-US" altLang="ko-KR" sz="16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6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도서관 사무실 </a:t>
            </a:r>
            <a:endParaRPr lang="en-US" altLang="ko-KR" sz="1600" spc="-15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algn="ctr"/>
            <a:r>
              <a:rPr lang="en-US" altLang="ko-KR" sz="16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    </a:t>
            </a:r>
            <a:r>
              <a:rPr lang="ko-KR" altLang="en-US" sz="16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선착순 접수</a:t>
            </a:r>
            <a:r>
              <a:rPr lang="en-US" altLang="ko-KR" sz="16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algn="ctr"/>
            <a:endParaRPr lang="en-US" altLang="ko-KR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algn="ctr"/>
            <a:r>
              <a:rPr lang="ko-KR" altLang="en-US" u="sng" dirty="0" smtClean="0">
                <a:solidFill>
                  <a:srgbClr val="1D21CF"/>
                </a:solidFill>
                <a:latin typeface="HY목각파임B" pitchFamily="18" charset="-127"/>
                <a:ea typeface="HY목각파임B" pitchFamily="18" charset="-127"/>
              </a:rPr>
              <a:t>운영기간</a:t>
            </a:r>
            <a:r>
              <a:rPr lang="ko-KR" altLang="en-US" dirty="0" smtClean="0">
                <a:solidFill>
                  <a:srgbClr val="1D21CF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dirty="0" smtClean="0">
              <a:solidFill>
                <a:srgbClr val="1D21CF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ctr"/>
            <a:r>
              <a:rPr lang="en-US" altLang="ko-KR" spc="-150" dirty="0" smtClean="0">
                <a:solidFill>
                  <a:srgbClr val="1D21CF"/>
                </a:solidFill>
                <a:latin typeface="HY목각파임B" pitchFamily="18" charset="-127"/>
                <a:ea typeface="HY목각파임B" pitchFamily="18" charset="-127"/>
              </a:rPr>
              <a:t>2016. </a:t>
            </a:r>
          </a:p>
          <a:p>
            <a:pPr algn="ctr"/>
            <a:r>
              <a:rPr lang="en-US" altLang="ko-KR" spc="-150" dirty="0" smtClean="0">
                <a:solidFill>
                  <a:srgbClr val="1D21CF"/>
                </a:solidFill>
                <a:latin typeface="HY목각파임B" pitchFamily="18" charset="-127"/>
                <a:ea typeface="HY목각파임B" pitchFamily="18" charset="-127"/>
              </a:rPr>
              <a:t>2. </a:t>
            </a:r>
            <a:r>
              <a:rPr lang="en-US" altLang="ko-KR" spc="-150" smtClean="0">
                <a:solidFill>
                  <a:srgbClr val="1D21CF"/>
                </a:solidFill>
                <a:latin typeface="HY목각파임B" pitchFamily="18" charset="-127"/>
                <a:ea typeface="HY목각파임B" pitchFamily="18" charset="-127"/>
              </a:rPr>
              <a:t>24.~</a:t>
            </a:r>
            <a:r>
              <a:rPr lang="en-US" altLang="ko-KR" spc="-150" dirty="0" smtClean="0">
                <a:solidFill>
                  <a:srgbClr val="1D21CF"/>
                </a:solidFill>
                <a:latin typeface="HY목각파임B" pitchFamily="18" charset="-127"/>
                <a:ea typeface="HY목각파임B" pitchFamily="18" charset="-127"/>
              </a:rPr>
              <a:t>5. 28.</a:t>
            </a:r>
          </a:p>
          <a:p>
            <a:pPr algn="ctr"/>
            <a:r>
              <a:rPr lang="en-US" altLang="ko-KR" sz="14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4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매주 토</a:t>
            </a:r>
            <a:r>
              <a:rPr lang="en-US" altLang="ko-KR" sz="14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4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총</a:t>
            </a:r>
            <a:r>
              <a:rPr lang="en-US" altLang="ko-KR" sz="14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14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회</a:t>
            </a:r>
            <a:r>
              <a:rPr lang="en-US" altLang="ko-KR" sz="1400" spc="-15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10:00~</a:t>
            </a:r>
            <a:endParaRPr lang="ko-KR" altLang="en-US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7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tline_459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tline_45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테마7</Template>
  <TotalTime>122</TotalTime>
  <Words>111</Words>
  <Application>Microsoft Office PowerPoint</Application>
  <PresentationFormat>화면 슬라이드 쇼(4:3)</PresentationFormat>
  <Paragraphs>28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테마7</vt:lpstr>
      <vt:lpstr>매천도서관 주말독서프로그램 수강생 모집(상반기)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24</cp:revision>
  <dcterms:created xsi:type="dcterms:W3CDTF">2016-01-28T08:26:11Z</dcterms:created>
  <dcterms:modified xsi:type="dcterms:W3CDTF">2016-01-29T07:50:47Z</dcterms:modified>
</cp:coreProperties>
</file>